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 ContentType="image/tif"/>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jpeg"/>
  <Override PartName="/ppt/notesSlides/notesSlide6.xml" ContentType="application/vnd.openxmlformats-officedocument.presentationml.notesSlide+xml"/>
  <Override PartName="/ppt/media/image14.jpg" ContentType="image/jpeg"/>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media/image1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media/image37.jp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47.jpg" ContentType="image/jpeg"/>
  <Override PartName="/ppt/media/image48.jpg" ContentType="image/jpeg"/>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media/image53.jpg" ContentType="image/jpeg"/>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55.jpg" ContentType="image/jpeg"/>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media/image58.jpg" ContentType="image/jpeg"/>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media/image61.jpg" ContentType="image/jpeg"/>
  <Override PartName="/ppt/media/image62.jpg" ContentType="image/jpeg"/>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media/image91.jpg" ContentType="image/jpeg"/>
  <Override PartName="/ppt/media/image94.jpg" ContentType="image/jpeg"/>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584" r:id="rId2"/>
    <p:sldId id="465" r:id="rId3"/>
    <p:sldId id="445" r:id="rId4"/>
    <p:sldId id="458" r:id="rId5"/>
    <p:sldId id="459" r:id="rId6"/>
    <p:sldId id="460" r:id="rId7"/>
    <p:sldId id="461" r:id="rId8"/>
    <p:sldId id="462" r:id="rId9"/>
    <p:sldId id="463" r:id="rId10"/>
    <p:sldId id="464" r:id="rId11"/>
    <p:sldId id="466" r:id="rId12"/>
    <p:sldId id="596" r:id="rId13"/>
    <p:sldId id="597" r:id="rId14"/>
    <p:sldId id="477" r:id="rId15"/>
    <p:sldId id="478" r:id="rId16"/>
    <p:sldId id="482" r:id="rId17"/>
    <p:sldId id="471" r:id="rId18"/>
    <p:sldId id="587" r:id="rId19"/>
    <p:sldId id="588" r:id="rId20"/>
    <p:sldId id="589" r:id="rId21"/>
    <p:sldId id="590" r:id="rId22"/>
    <p:sldId id="591" r:id="rId23"/>
    <p:sldId id="592" r:id="rId24"/>
    <p:sldId id="593" r:id="rId25"/>
    <p:sldId id="594" r:id="rId26"/>
    <p:sldId id="595" r:id="rId27"/>
    <p:sldId id="598" r:id="rId28"/>
    <p:sldId id="599"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623" r:id="rId53"/>
    <p:sldId id="624" r:id="rId54"/>
    <p:sldId id="625" r:id="rId55"/>
    <p:sldId id="626" r:id="rId56"/>
    <p:sldId id="627" r:id="rId57"/>
    <p:sldId id="467" r:id="rId58"/>
    <p:sldId id="479" r:id="rId59"/>
    <p:sldId id="480" r:id="rId60"/>
    <p:sldId id="483" r:id="rId61"/>
    <p:sldId id="496" r:id="rId62"/>
    <p:sldId id="484" r:id="rId63"/>
    <p:sldId id="485" r:id="rId64"/>
    <p:sldId id="488" r:id="rId65"/>
    <p:sldId id="490" r:id="rId66"/>
    <p:sldId id="489" r:id="rId67"/>
    <p:sldId id="491" r:id="rId68"/>
    <p:sldId id="492" r:id="rId69"/>
    <p:sldId id="493" r:id="rId70"/>
    <p:sldId id="494" r:id="rId71"/>
    <p:sldId id="495" r:id="rId72"/>
    <p:sldId id="537" r:id="rId73"/>
    <p:sldId id="522" r:id="rId74"/>
    <p:sldId id="523" r:id="rId75"/>
    <p:sldId id="524" r:id="rId76"/>
    <p:sldId id="525" r:id="rId77"/>
    <p:sldId id="526" r:id="rId78"/>
    <p:sldId id="527" r:id="rId79"/>
    <p:sldId id="528" r:id="rId80"/>
    <p:sldId id="530" r:id="rId81"/>
    <p:sldId id="532" r:id="rId82"/>
    <p:sldId id="533" r:id="rId83"/>
    <p:sldId id="534" r:id="rId84"/>
    <p:sldId id="535" r:id="rId85"/>
    <p:sldId id="672" r:id="rId86"/>
    <p:sldId id="673" r:id="rId87"/>
    <p:sldId id="674" r:id="rId88"/>
    <p:sldId id="675" r:id="rId89"/>
    <p:sldId id="630" r:id="rId90"/>
    <p:sldId id="676" r:id="rId91"/>
    <p:sldId id="677" r:id="rId92"/>
    <p:sldId id="634" r:id="rId93"/>
    <p:sldId id="635" r:id="rId94"/>
    <p:sldId id="678" r:id="rId95"/>
    <p:sldId id="679" r:id="rId96"/>
    <p:sldId id="638" r:id="rId97"/>
    <p:sldId id="680" r:id="rId98"/>
    <p:sldId id="681" r:id="rId99"/>
    <p:sldId id="682" r:id="rId100"/>
    <p:sldId id="683" r:id="rId101"/>
    <p:sldId id="643" r:id="rId102"/>
    <p:sldId id="684" r:id="rId103"/>
    <p:sldId id="632" r:id="rId104"/>
    <p:sldId id="685" r:id="rId105"/>
    <p:sldId id="686" r:id="rId106"/>
    <p:sldId id="645" r:id="rId107"/>
    <p:sldId id="687" r:id="rId108"/>
    <p:sldId id="688" r:id="rId109"/>
    <p:sldId id="636" r:id="rId110"/>
    <p:sldId id="538" r:id="rId111"/>
    <p:sldId id="583" r:id="rId112"/>
    <p:sldId id="468" r:id="rId113"/>
    <p:sldId id="668" r:id="rId114"/>
    <p:sldId id="669" r:id="rId115"/>
    <p:sldId id="671" r:id="rId116"/>
    <p:sldId id="648" r:id="rId117"/>
    <p:sldId id="649" r:id="rId118"/>
    <p:sldId id="650" r:id="rId119"/>
    <p:sldId id="651" r:id="rId120"/>
    <p:sldId id="652" r:id="rId121"/>
    <p:sldId id="653" r:id="rId122"/>
    <p:sldId id="654" r:id="rId123"/>
    <p:sldId id="655" r:id="rId124"/>
    <p:sldId id="656" r:id="rId125"/>
    <p:sldId id="657" r:id="rId126"/>
    <p:sldId id="658" r:id="rId127"/>
    <p:sldId id="659" r:id="rId128"/>
    <p:sldId id="660" r:id="rId129"/>
    <p:sldId id="661" r:id="rId130"/>
    <p:sldId id="662" r:id="rId131"/>
    <p:sldId id="663" r:id="rId132"/>
    <p:sldId id="542" r:id="rId133"/>
    <p:sldId id="664" r:id="rId134"/>
    <p:sldId id="665" r:id="rId135"/>
    <p:sldId id="666" r:id="rId136"/>
    <p:sldId id="667" r:id="rId137"/>
    <p:sldId id="544" r:id="rId138"/>
    <p:sldId id="546" r:id="rId139"/>
    <p:sldId id="431" r:id="rId140"/>
  </p:sldIdLst>
  <p:sldSz cx="17340263" cy="9753600"/>
  <p:notesSz cx="9926638" cy="6797675"/>
  <p:defaultTextStyle>
    <a:defPPr>
      <a:defRPr lang="es-ES"/>
    </a:defPPr>
    <a:lvl1pPr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56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28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00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72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4873" autoAdjust="0"/>
  </p:normalViewPr>
  <p:slideViewPr>
    <p:cSldViewPr>
      <p:cViewPr varScale="1">
        <p:scale>
          <a:sx n="53" d="100"/>
          <a:sy n="53" d="100"/>
        </p:scale>
        <p:origin x="941" y="38"/>
      </p:cViewPr>
      <p:guideLst>
        <p:guide orient="horz" pos="2880"/>
        <p:guide pos="2880"/>
      </p:guideLst>
    </p:cSldViewPr>
  </p:slideViewPr>
  <p:notesTextViewPr>
    <p:cViewPr>
      <p:scale>
        <a:sx n="100" d="100"/>
        <a:sy n="100" d="100"/>
      </p:scale>
      <p:origin x="0" y="0"/>
    </p:cViewPr>
  </p:notesTextViewPr>
  <p:sorterViewPr>
    <p:cViewPr>
      <p:scale>
        <a:sx n="70" d="100"/>
        <a:sy n="70" d="100"/>
      </p:scale>
      <p:origin x="0" y="-310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pt>
  </dgm:ptLst>
  <dgm:cxnLst>
    <dgm:cxn modelId="{3464AD1B-2073-46F0-B6A7-14C6C0892C3C}" srcId="{34F7E978-968D-4ECF-9093-9D72ECD0824B}" destId="{8C08CEBF-2ED5-4562-B51B-DA60CEE60ED7}" srcOrd="2" destOrd="0" parTransId="{CAC17698-F40A-464E-9C4F-D2BFAF89F23A}" sibTransId="{725FB859-8C9E-49DD-A0D4-506CB842D91F}"/>
    <dgm:cxn modelId="{74EEB730-6AF9-4CAF-A3AC-BFFC92857507}" type="presOf" srcId="{33E53577-BCF2-43EF-BC80-45F3E1F8AF3C}" destId="{8727F1BF-72FD-4343-809B-F6FE9211179E}" srcOrd="0" destOrd="0" presId="urn:microsoft.com/office/officeart/2009/3/layout/StepUpProcess"/>
    <dgm:cxn modelId="{6876E265-BFD0-4FC8-B83A-DF51301A91A4}" type="presOf" srcId="{E5F972D2-9874-46B8-BC40-C9ABBB39AF91}" destId="{ED1AD331-3CB4-4909-8006-26E5DDA938C3}"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D7B6FFAD-8C9E-4DE9-AEAA-5B956665F71B}" type="presOf" srcId="{34F7E978-968D-4ECF-9093-9D72ECD0824B}" destId="{60FA947C-2F8D-44E2-9B4E-B5124BB277DF}" srcOrd="0" destOrd="0" presId="urn:microsoft.com/office/officeart/2009/3/layout/StepUpProcess"/>
    <dgm:cxn modelId="{684C6BB7-B168-4C77-A59A-15C4B09169D2}" srcId="{34F7E978-968D-4ECF-9093-9D72ECD0824B}" destId="{33E53577-BCF2-43EF-BC80-45F3E1F8AF3C}" srcOrd="0" destOrd="0" parTransId="{F370B2F3-3ADE-4D56-B349-70542B4AAA9C}" sibTransId="{FF13CB95-7363-4A4E-B831-0EBE503BAD60}"/>
    <dgm:cxn modelId="{595B55BA-3164-45E5-9F28-2070D38D323F}" srcId="{34F7E978-968D-4ECF-9093-9D72ECD0824B}" destId="{E5F972D2-9874-46B8-BC40-C9ABBB39AF91}" srcOrd="3" destOrd="0" parTransId="{A9734A4A-5C0E-42B1-96D6-514B1D3D4306}" sibTransId="{900C7A4E-7E93-42DA-9134-CFA424013FB9}"/>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830F9802-B5DA-4863-9C5E-9BF9AA4B001B}" srcId="{B12ADFCB-2BA7-4E9D-9A97-1BE288DDAF23}" destId="{235BFB4C-93D8-43D1-865A-2771628B091F}" srcOrd="0" destOrd="0" parTransId="{FCF3713A-C91B-4D8E-9F16-74127D6D066D}" sibTransId="{8AF5D398-2804-4B07-A55F-D2DCDF3D9836}"/>
    <dgm:cxn modelId="{F7A48919-5636-4384-963E-481C344E842B}" type="presOf" srcId="{496834E4-2D88-4B26-989D-DD3DE5A3AB9E}" destId="{17B3D49F-1FEE-4D9E-9DDD-A4B2B6DBAF1E}" srcOrd="0" destOrd="0" presId="urn:microsoft.com/office/officeart/2005/8/layout/vList2"/>
    <dgm:cxn modelId="{AC53D025-7972-430F-A9DD-826E3F9F6EF7}" type="presOf" srcId="{DC660C4B-DFE3-4E26-BDAC-A6E88127E94B}" destId="{45F720B5-A8F1-40B1-8F2D-3B168641E8A7}" srcOrd="0" destOrd="0" presId="urn:microsoft.com/office/officeart/2005/8/layout/vList2"/>
    <dgm:cxn modelId="{ACF8322B-9E3B-48AF-A71D-FFE3B96B66D0}" srcId="{B12ADFCB-2BA7-4E9D-9A97-1BE288DDAF23}" destId="{DC660C4B-DFE3-4E26-BDAC-A6E88127E94B}" srcOrd="1" destOrd="0" parTransId="{5077E9DE-1E45-406C-9344-429CC658434D}" sibTransId="{BA55A44B-1F21-48DD-BBF1-C655ACE9FB74}"/>
    <dgm:cxn modelId="{52BAD89E-14A7-4F2F-962E-D47B4BF2C0EF}" type="presOf" srcId="{B12ADFCB-2BA7-4E9D-9A97-1BE288DDAF23}" destId="{3DAC7EB9-6C39-47CB-901C-5B0759087125}"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388FF7F4-0231-4CE1-9665-CB96A640D7B5}" type="presOf" srcId="{235BFB4C-93D8-43D1-865A-2771628B091F}" destId="{DF526933-6102-4D6B-B5BE-F0FC7655F250}"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6BD4D25A-C00C-4B64-BF28-35E0E2005F17}" srcId="{136302FF-C108-4EA8-A2A5-07205CC789D3}" destId="{5447D7F0-A3BA-4EBA-BB2B-B479534144C7}" srcOrd="1" destOrd="0" parTransId="{F73A57A4-CE39-4ED0-9253-8AAC3C8AFAD0}" sibTransId="{9A3A73E7-A908-410E-BEDF-D7390A19ABA1}"/>
    <dgm:cxn modelId="{6F9657AF-D19D-4FBD-ADEF-C0053C8BC816}" type="presOf" srcId="{136302FF-C108-4EA8-A2A5-07205CC789D3}" destId="{1664F14B-A03D-418B-9AA3-AA72C9E73735}" srcOrd="0" destOrd="0" presId="urn:microsoft.com/office/officeart/2009/3/layout/StepUpProcess"/>
    <dgm:cxn modelId="{092604C4-80F5-46D5-B0D0-78F89F8E3D25}" srcId="{136302FF-C108-4EA8-A2A5-07205CC789D3}" destId="{3B59C468-B507-4080-88D1-EB7ECFD52151}" srcOrd="3" destOrd="0" parTransId="{DD40DF70-C972-4BE8-8232-2B221DB304EE}" sibTransId="{5D4CA9ED-F480-4975-8C90-6823DE43A1C8}"/>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BDDD785-5E39-48C4-94D2-45CCD6FA8230}" type="doc">
      <dgm:prSet loTypeId="urn:microsoft.com/office/officeart/2005/8/layout/equation2" loCatId="process" qsTypeId="urn:microsoft.com/office/officeart/2005/8/quickstyle/simple1" qsCatId="simple" csTypeId="urn:microsoft.com/office/officeart/2005/8/colors/colorful5" csCatId="colorful" phldr="1"/>
      <dgm:spPr/>
    </dgm:pt>
    <dgm:pt modelId="{95E0DAEA-6356-4F08-BA60-333044CE474A}">
      <dgm:prSet phldrT="[Texto]" custT="1"/>
      <dgm:spPr/>
      <dgm:t>
        <a:bodyPr/>
        <a:lstStyle/>
        <a:p>
          <a:r>
            <a:rPr lang="es-AR" sz="4400" dirty="0">
              <a:solidFill>
                <a:schemeClr val="tx1"/>
              </a:solidFill>
            </a:rPr>
            <a:t>Cohesión</a:t>
          </a:r>
          <a:endParaRPr lang="es-AR" sz="2000" dirty="0">
            <a:solidFill>
              <a:schemeClr val="tx1"/>
            </a:solidFill>
          </a:endParaRPr>
        </a:p>
      </dgm:t>
    </dgm:pt>
    <dgm:pt modelId="{9BF4EB16-310C-4144-AA2D-0B5393F8404C}" type="parTrans" cxnId="{C4B20E18-910E-4349-98B1-D818F3E3AB9B}">
      <dgm:prSet/>
      <dgm:spPr/>
      <dgm:t>
        <a:bodyPr/>
        <a:lstStyle/>
        <a:p>
          <a:endParaRPr lang="es-AR">
            <a:solidFill>
              <a:schemeClr val="tx1"/>
            </a:solidFill>
          </a:endParaRPr>
        </a:p>
      </dgm:t>
    </dgm:pt>
    <dgm:pt modelId="{5929902D-8F1F-4812-9E42-1297303C6695}" type="sibTrans" cxnId="{C4B20E18-910E-4349-98B1-D818F3E3AB9B}">
      <dgm:prSet/>
      <dgm:spPr/>
      <dgm:t>
        <a:bodyPr/>
        <a:lstStyle/>
        <a:p>
          <a:endParaRPr lang="es-AR">
            <a:solidFill>
              <a:schemeClr val="tx1"/>
            </a:solidFill>
          </a:endParaRPr>
        </a:p>
      </dgm:t>
    </dgm:pt>
    <dgm:pt modelId="{626B4384-85D3-4905-888C-18E44F78F92F}">
      <dgm:prSet phldrT="[Texto]" custT="1"/>
      <dgm:spPr/>
      <dgm:t>
        <a:bodyPr/>
        <a:lstStyle/>
        <a:p>
          <a:r>
            <a:rPr lang="es-AR" sz="2800" dirty="0">
              <a:solidFill>
                <a:schemeClr val="tx1"/>
              </a:solidFill>
            </a:rPr>
            <a:t>Acoplamiento</a:t>
          </a:r>
          <a:endParaRPr lang="es-AR" sz="1800" dirty="0">
            <a:solidFill>
              <a:schemeClr val="tx1"/>
            </a:solidFill>
          </a:endParaRPr>
        </a:p>
      </dgm:t>
    </dgm:pt>
    <dgm:pt modelId="{86B38851-DBA3-4943-9372-1BEC2A40E280}" type="parTrans" cxnId="{6EA63DC8-8E47-4825-95E0-76D601540E5A}">
      <dgm:prSet/>
      <dgm:spPr/>
      <dgm:t>
        <a:bodyPr/>
        <a:lstStyle/>
        <a:p>
          <a:endParaRPr lang="es-AR">
            <a:solidFill>
              <a:schemeClr val="tx1"/>
            </a:solidFill>
          </a:endParaRPr>
        </a:p>
      </dgm:t>
    </dgm:pt>
    <dgm:pt modelId="{A4439BD6-EA68-49C4-81B6-CF84DE342688}" type="sibTrans" cxnId="{6EA63DC8-8E47-4825-95E0-76D601540E5A}">
      <dgm:prSet/>
      <dgm:spPr/>
      <dgm:t>
        <a:bodyPr/>
        <a:lstStyle/>
        <a:p>
          <a:endParaRPr lang="es-AR">
            <a:solidFill>
              <a:schemeClr val="tx1"/>
            </a:solidFill>
          </a:endParaRPr>
        </a:p>
      </dgm:t>
    </dgm:pt>
    <dgm:pt modelId="{CC7E5F1E-FC73-4A7F-920B-6A9E0A7AB6E7}">
      <dgm:prSet phldrT="[Texto]"/>
      <dgm:spPr/>
      <dgm:t>
        <a:bodyPr/>
        <a:lstStyle/>
        <a:p>
          <a:r>
            <a:rPr lang="es-AR" dirty="0">
              <a:solidFill>
                <a:schemeClr val="tx1"/>
              </a:solidFill>
            </a:rPr>
            <a:t>Independencia de Componentes</a:t>
          </a:r>
        </a:p>
      </dgm:t>
    </dgm:pt>
    <dgm:pt modelId="{0DE5B736-E783-4182-8992-0AF1A4ED7E9C}" type="parTrans" cxnId="{2D27F4B4-0FD9-4D8F-AF02-A2AC9FC89888}">
      <dgm:prSet/>
      <dgm:spPr/>
      <dgm:t>
        <a:bodyPr/>
        <a:lstStyle/>
        <a:p>
          <a:endParaRPr lang="es-AR">
            <a:solidFill>
              <a:schemeClr val="tx1"/>
            </a:solidFill>
          </a:endParaRPr>
        </a:p>
      </dgm:t>
    </dgm:pt>
    <dgm:pt modelId="{29D34F1D-001A-418A-8188-8DC3961A9C82}" type="sibTrans" cxnId="{2D27F4B4-0FD9-4D8F-AF02-A2AC9FC89888}">
      <dgm:prSet/>
      <dgm:spPr/>
      <dgm:t>
        <a:bodyPr/>
        <a:lstStyle/>
        <a:p>
          <a:endParaRPr lang="es-AR">
            <a:solidFill>
              <a:schemeClr val="tx1"/>
            </a:solidFill>
          </a:endParaRPr>
        </a:p>
      </dgm:t>
    </dgm:pt>
    <dgm:pt modelId="{943903A6-7105-4022-A9D2-377E07F27F0B}" type="pres">
      <dgm:prSet presAssocID="{6BDDD785-5E39-48C4-94D2-45CCD6FA8230}" presName="Name0" presStyleCnt="0">
        <dgm:presLayoutVars>
          <dgm:dir/>
          <dgm:resizeHandles val="exact"/>
        </dgm:presLayoutVars>
      </dgm:prSet>
      <dgm:spPr/>
    </dgm:pt>
    <dgm:pt modelId="{1288333F-74C2-48D2-93B8-347D574356CB}" type="pres">
      <dgm:prSet presAssocID="{6BDDD785-5E39-48C4-94D2-45CCD6FA8230}" presName="vNodes" presStyleCnt="0"/>
      <dgm:spPr/>
    </dgm:pt>
    <dgm:pt modelId="{F99AF811-03A1-43DE-8FF8-396303DBB199}" type="pres">
      <dgm:prSet presAssocID="{95E0DAEA-6356-4F08-BA60-333044CE474A}" presName="node" presStyleLbl="node1" presStyleIdx="0" presStyleCnt="3" custScaleX="126812" custScaleY="115802">
        <dgm:presLayoutVars>
          <dgm:bulletEnabled val="1"/>
        </dgm:presLayoutVars>
      </dgm:prSet>
      <dgm:spPr/>
    </dgm:pt>
    <dgm:pt modelId="{1837742E-39CA-476E-87EC-E965204D15A2}" type="pres">
      <dgm:prSet presAssocID="{5929902D-8F1F-4812-9E42-1297303C6695}" presName="spacerT" presStyleCnt="0"/>
      <dgm:spPr/>
    </dgm:pt>
    <dgm:pt modelId="{B9E9A04E-23F6-47AC-889E-051E2BA965D8}" type="pres">
      <dgm:prSet presAssocID="{5929902D-8F1F-4812-9E42-1297303C6695}" presName="sibTrans" presStyleLbl="sibTrans2D1" presStyleIdx="0" presStyleCnt="2"/>
      <dgm:spPr/>
    </dgm:pt>
    <dgm:pt modelId="{938B1CCA-7470-4B86-B6C0-5336892AAE4C}" type="pres">
      <dgm:prSet presAssocID="{5929902D-8F1F-4812-9E42-1297303C6695}" presName="spacerB" presStyleCnt="0"/>
      <dgm:spPr/>
    </dgm:pt>
    <dgm:pt modelId="{D4BC19C1-C988-41B1-BC58-9E9C14669FCF}" type="pres">
      <dgm:prSet presAssocID="{626B4384-85D3-4905-888C-18E44F78F92F}" presName="node" presStyleLbl="node1" presStyleIdx="1" presStyleCnt="3" custScaleX="120091" custScaleY="116017">
        <dgm:presLayoutVars>
          <dgm:bulletEnabled val="1"/>
        </dgm:presLayoutVars>
      </dgm:prSet>
      <dgm:spPr/>
    </dgm:pt>
    <dgm:pt modelId="{585534E8-8283-44C4-BEDE-EBA2A6588B59}" type="pres">
      <dgm:prSet presAssocID="{6BDDD785-5E39-48C4-94D2-45CCD6FA8230}" presName="sibTransLast" presStyleLbl="sibTrans2D1" presStyleIdx="1" presStyleCnt="2"/>
      <dgm:spPr/>
    </dgm:pt>
    <dgm:pt modelId="{3D1A9C0D-B85D-49A0-80A5-B8608A90681A}" type="pres">
      <dgm:prSet presAssocID="{6BDDD785-5E39-48C4-94D2-45CCD6FA8230}" presName="connectorText" presStyleLbl="sibTrans2D1" presStyleIdx="1" presStyleCnt="2"/>
      <dgm:spPr/>
    </dgm:pt>
    <dgm:pt modelId="{04FA217B-9AE9-4CF8-B4FB-255977E21984}" type="pres">
      <dgm:prSet presAssocID="{6BDDD785-5E39-48C4-94D2-45CCD6FA8230}" presName="lastNode" presStyleLbl="node1" presStyleIdx="2" presStyleCnt="3">
        <dgm:presLayoutVars>
          <dgm:bulletEnabled val="1"/>
        </dgm:presLayoutVars>
      </dgm:prSet>
      <dgm:spPr/>
    </dgm:pt>
  </dgm:ptLst>
  <dgm:cxnLst>
    <dgm:cxn modelId="{C5704C0C-5E49-4A5B-B0E8-6FB5497EE51B}" type="presOf" srcId="{A4439BD6-EA68-49C4-81B6-CF84DE342688}" destId="{3D1A9C0D-B85D-49A0-80A5-B8608A90681A}" srcOrd="1" destOrd="0" presId="urn:microsoft.com/office/officeart/2005/8/layout/equation2"/>
    <dgm:cxn modelId="{C4B20E18-910E-4349-98B1-D818F3E3AB9B}" srcId="{6BDDD785-5E39-48C4-94D2-45CCD6FA8230}" destId="{95E0DAEA-6356-4F08-BA60-333044CE474A}" srcOrd="0" destOrd="0" parTransId="{9BF4EB16-310C-4144-AA2D-0B5393F8404C}" sibTransId="{5929902D-8F1F-4812-9E42-1297303C6695}"/>
    <dgm:cxn modelId="{5F454268-77AB-42D4-97A5-6664247726BA}" type="presOf" srcId="{95E0DAEA-6356-4F08-BA60-333044CE474A}" destId="{F99AF811-03A1-43DE-8FF8-396303DBB199}" srcOrd="0" destOrd="0" presId="urn:microsoft.com/office/officeart/2005/8/layout/equation2"/>
    <dgm:cxn modelId="{484E446A-80FD-40CC-AA49-D378CCFABC2B}" type="presOf" srcId="{6BDDD785-5E39-48C4-94D2-45CCD6FA8230}" destId="{943903A6-7105-4022-A9D2-377E07F27F0B}" srcOrd="0" destOrd="0" presId="urn:microsoft.com/office/officeart/2005/8/layout/equation2"/>
    <dgm:cxn modelId="{18FE687A-553D-48A3-AAF2-1683914E4F89}" type="presOf" srcId="{A4439BD6-EA68-49C4-81B6-CF84DE342688}" destId="{585534E8-8283-44C4-BEDE-EBA2A6588B59}" srcOrd="0" destOrd="0" presId="urn:microsoft.com/office/officeart/2005/8/layout/equation2"/>
    <dgm:cxn modelId="{1B7C98B3-842A-42A5-8E31-E8E38D6DE998}" type="presOf" srcId="{5929902D-8F1F-4812-9E42-1297303C6695}" destId="{B9E9A04E-23F6-47AC-889E-051E2BA965D8}" srcOrd="0" destOrd="0" presId="urn:microsoft.com/office/officeart/2005/8/layout/equation2"/>
    <dgm:cxn modelId="{2D27F4B4-0FD9-4D8F-AF02-A2AC9FC89888}" srcId="{6BDDD785-5E39-48C4-94D2-45CCD6FA8230}" destId="{CC7E5F1E-FC73-4A7F-920B-6A9E0A7AB6E7}" srcOrd="2" destOrd="0" parTransId="{0DE5B736-E783-4182-8992-0AF1A4ED7E9C}" sibTransId="{29D34F1D-001A-418A-8188-8DC3961A9C82}"/>
    <dgm:cxn modelId="{6EA63DC8-8E47-4825-95E0-76D601540E5A}" srcId="{6BDDD785-5E39-48C4-94D2-45CCD6FA8230}" destId="{626B4384-85D3-4905-888C-18E44F78F92F}" srcOrd="1" destOrd="0" parTransId="{86B38851-DBA3-4943-9372-1BEC2A40E280}" sibTransId="{A4439BD6-EA68-49C4-81B6-CF84DE342688}"/>
    <dgm:cxn modelId="{9AE180DB-836D-47AA-B1B3-E5D7CAAF45B0}" type="presOf" srcId="{626B4384-85D3-4905-888C-18E44F78F92F}" destId="{D4BC19C1-C988-41B1-BC58-9E9C14669FCF}" srcOrd="0" destOrd="0" presId="urn:microsoft.com/office/officeart/2005/8/layout/equation2"/>
    <dgm:cxn modelId="{FC443CE4-3E25-4EAB-97FC-AADCF399063D}" type="presOf" srcId="{CC7E5F1E-FC73-4A7F-920B-6A9E0A7AB6E7}" destId="{04FA217B-9AE9-4CF8-B4FB-255977E21984}" srcOrd="0" destOrd="0" presId="urn:microsoft.com/office/officeart/2005/8/layout/equation2"/>
    <dgm:cxn modelId="{249D3B68-0583-4177-902C-E0D258235C2E}" type="presParOf" srcId="{943903A6-7105-4022-A9D2-377E07F27F0B}" destId="{1288333F-74C2-48D2-93B8-347D574356CB}" srcOrd="0" destOrd="0" presId="urn:microsoft.com/office/officeart/2005/8/layout/equation2"/>
    <dgm:cxn modelId="{F747B4B9-0444-451E-8D07-A8620B39CAC5}" type="presParOf" srcId="{1288333F-74C2-48D2-93B8-347D574356CB}" destId="{F99AF811-03A1-43DE-8FF8-396303DBB199}" srcOrd="0" destOrd="0" presId="urn:microsoft.com/office/officeart/2005/8/layout/equation2"/>
    <dgm:cxn modelId="{DAD72340-0009-46FB-A0AA-A1877876309B}" type="presParOf" srcId="{1288333F-74C2-48D2-93B8-347D574356CB}" destId="{1837742E-39CA-476E-87EC-E965204D15A2}" srcOrd="1" destOrd="0" presId="urn:microsoft.com/office/officeart/2005/8/layout/equation2"/>
    <dgm:cxn modelId="{DCF4542E-2689-4A66-A60D-B728C0727B65}" type="presParOf" srcId="{1288333F-74C2-48D2-93B8-347D574356CB}" destId="{B9E9A04E-23F6-47AC-889E-051E2BA965D8}" srcOrd="2" destOrd="0" presId="urn:microsoft.com/office/officeart/2005/8/layout/equation2"/>
    <dgm:cxn modelId="{290B4EDD-ECB8-4641-915A-22104908EBF3}" type="presParOf" srcId="{1288333F-74C2-48D2-93B8-347D574356CB}" destId="{938B1CCA-7470-4B86-B6C0-5336892AAE4C}" srcOrd="3" destOrd="0" presId="urn:microsoft.com/office/officeart/2005/8/layout/equation2"/>
    <dgm:cxn modelId="{3771F128-5724-47C1-A971-B9045EC82DB3}" type="presParOf" srcId="{1288333F-74C2-48D2-93B8-347D574356CB}" destId="{D4BC19C1-C988-41B1-BC58-9E9C14669FCF}" srcOrd="4" destOrd="0" presId="urn:microsoft.com/office/officeart/2005/8/layout/equation2"/>
    <dgm:cxn modelId="{41EE387E-2834-4417-8B9C-5FB1664CF35D}" type="presParOf" srcId="{943903A6-7105-4022-A9D2-377E07F27F0B}" destId="{585534E8-8283-44C4-BEDE-EBA2A6588B59}" srcOrd="1" destOrd="0" presId="urn:microsoft.com/office/officeart/2005/8/layout/equation2"/>
    <dgm:cxn modelId="{FC0EB98C-0C3E-4EC1-9F5F-9D0B044E68DE}" type="presParOf" srcId="{585534E8-8283-44C4-BEDE-EBA2A6588B59}" destId="{3D1A9C0D-B85D-49A0-80A5-B8608A90681A}" srcOrd="0" destOrd="0" presId="urn:microsoft.com/office/officeart/2005/8/layout/equation2"/>
    <dgm:cxn modelId="{4B4847B0-226C-4F9E-B1C0-D9BD94785E33}" type="presParOf" srcId="{943903A6-7105-4022-A9D2-377E07F27F0B}" destId="{04FA217B-9AE9-4CF8-B4FB-255977E21984}"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9ECE38-2F1A-4E7B-84CB-870E1D9B1866}" type="doc">
      <dgm:prSet loTypeId="urn:microsoft.com/office/officeart/2005/8/layout/equation2" loCatId="process" qsTypeId="urn:microsoft.com/office/officeart/2005/8/quickstyle/simple1" qsCatId="simple" csTypeId="urn:microsoft.com/office/officeart/2005/8/colors/colorful4" csCatId="colorful" phldr="1"/>
      <dgm:spPr/>
    </dgm:pt>
    <dgm:pt modelId="{5E93C0B0-A6B8-4953-9228-D4F592826476}">
      <dgm:prSet phldrT="[Texto]" custT="1"/>
      <dgm:spPr/>
      <dgm:t>
        <a:bodyPr/>
        <a:lstStyle/>
        <a:p>
          <a:r>
            <a:rPr lang="es-AR" sz="2400" dirty="0"/>
            <a:t>Evitar duplicaciones</a:t>
          </a:r>
        </a:p>
      </dgm:t>
    </dgm:pt>
    <dgm:pt modelId="{DC3CA541-104B-4BF3-893F-14432D04489D}" type="parTrans" cxnId="{2CEC1437-AAD1-421E-B0C1-DC364554BA20}">
      <dgm:prSet/>
      <dgm:spPr/>
      <dgm:t>
        <a:bodyPr/>
        <a:lstStyle/>
        <a:p>
          <a:endParaRPr lang="es-AR"/>
        </a:p>
      </dgm:t>
    </dgm:pt>
    <dgm:pt modelId="{6DCB0DC8-A7CF-417A-A7E9-CE07BD9C39AD}" type="sibTrans" cxnId="{2CEC1437-AAD1-421E-B0C1-DC364554BA20}">
      <dgm:prSet/>
      <dgm:spPr/>
      <dgm:t>
        <a:bodyPr/>
        <a:lstStyle/>
        <a:p>
          <a:endParaRPr lang="es-AR"/>
        </a:p>
      </dgm:t>
    </dgm:pt>
    <dgm:pt modelId="{965FC866-027B-432E-98B4-74824AADE278}">
      <dgm:prSet phldrT="[Texto]" custT="1"/>
      <dgm:spPr/>
      <dgm:t>
        <a:bodyPr/>
        <a:lstStyle/>
        <a:p>
          <a:r>
            <a:rPr lang="es-AR" sz="2400" dirty="0"/>
            <a:t>Crear abstracciones</a:t>
          </a:r>
        </a:p>
      </dgm:t>
    </dgm:pt>
    <dgm:pt modelId="{E3396FA6-264C-4F42-9253-0A7CE9DF0B4A}" type="parTrans" cxnId="{3C7C544D-0444-4C6F-A1F2-081CCF4B5336}">
      <dgm:prSet/>
      <dgm:spPr/>
      <dgm:t>
        <a:bodyPr/>
        <a:lstStyle/>
        <a:p>
          <a:endParaRPr lang="es-AR"/>
        </a:p>
      </dgm:t>
    </dgm:pt>
    <dgm:pt modelId="{71025110-AD8C-4402-A3E1-57D4A731B8F0}" type="sibTrans" cxnId="{3C7C544D-0444-4C6F-A1F2-081CCF4B5336}">
      <dgm:prSet/>
      <dgm:spPr/>
      <dgm:t>
        <a:bodyPr/>
        <a:lstStyle/>
        <a:p>
          <a:endParaRPr lang="es-AR"/>
        </a:p>
      </dgm:t>
    </dgm:pt>
    <dgm:pt modelId="{D91B921A-E40A-4270-80F0-02A5ABDA8E39}">
      <dgm:prSet phldrT="[Texto]" custT="1"/>
      <dgm:spPr/>
      <dgm:t>
        <a:bodyPr/>
        <a:lstStyle/>
        <a:p>
          <a:r>
            <a:rPr lang="es-AR" sz="3200" dirty="0"/>
            <a:t>Cada requerimiento en un único lugar</a:t>
          </a:r>
        </a:p>
      </dgm:t>
    </dgm:pt>
    <dgm:pt modelId="{2ED83860-501E-4E36-A0B3-05698C367E60}" type="parTrans" cxnId="{AE9269D1-BF15-4D0B-A863-401C3623C4CE}">
      <dgm:prSet/>
      <dgm:spPr/>
      <dgm:t>
        <a:bodyPr/>
        <a:lstStyle/>
        <a:p>
          <a:endParaRPr lang="es-AR"/>
        </a:p>
      </dgm:t>
    </dgm:pt>
    <dgm:pt modelId="{9FC94A3F-4CBD-44AD-8088-BABE83B5908D}" type="sibTrans" cxnId="{AE9269D1-BF15-4D0B-A863-401C3623C4CE}">
      <dgm:prSet/>
      <dgm:spPr/>
      <dgm:t>
        <a:bodyPr/>
        <a:lstStyle/>
        <a:p>
          <a:endParaRPr lang="es-AR"/>
        </a:p>
      </dgm:t>
    </dgm:pt>
    <dgm:pt modelId="{8FB9BFD3-3704-4FE0-9B38-FE16EC8D76DB}" type="pres">
      <dgm:prSet presAssocID="{6E9ECE38-2F1A-4E7B-84CB-870E1D9B1866}" presName="Name0" presStyleCnt="0">
        <dgm:presLayoutVars>
          <dgm:dir/>
          <dgm:resizeHandles val="exact"/>
        </dgm:presLayoutVars>
      </dgm:prSet>
      <dgm:spPr/>
    </dgm:pt>
    <dgm:pt modelId="{5024CD5B-1124-405F-B22B-E87EAB6FCC08}" type="pres">
      <dgm:prSet presAssocID="{6E9ECE38-2F1A-4E7B-84CB-870E1D9B1866}" presName="vNodes" presStyleCnt="0"/>
      <dgm:spPr/>
    </dgm:pt>
    <dgm:pt modelId="{34013A86-D5DD-443A-86A2-22695299AA38}" type="pres">
      <dgm:prSet presAssocID="{5E93C0B0-A6B8-4953-9228-D4F592826476}" presName="node" presStyleLbl="node1" presStyleIdx="0" presStyleCnt="3">
        <dgm:presLayoutVars>
          <dgm:bulletEnabled val="1"/>
        </dgm:presLayoutVars>
      </dgm:prSet>
      <dgm:spPr/>
    </dgm:pt>
    <dgm:pt modelId="{8C658AA9-2727-487A-9F9E-9404BECA3B61}" type="pres">
      <dgm:prSet presAssocID="{6DCB0DC8-A7CF-417A-A7E9-CE07BD9C39AD}" presName="spacerT" presStyleCnt="0"/>
      <dgm:spPr/>
    </dgm:pt>
    <dgm:pt modelId="{37F92E62-9E2D-4E7C-BBE1-516608A4CEE3}" type="pres">
      <dgm:prSet presAssocID="{6DCB0DC8-A7CF-417A-A7E9-CE07BD9C39AD}" presName="sibTrans" presStyleLbl="sibTrans2D1" presStyleIdx="0" presStyleCnt="2"/>
      <dgm:spPr/>
    </dgm:pt>
    <dgm:pt modelId="{8D0BA1E9-9B2D-425F-9796-966288BB0D77}" type="pres">
      <dgm:prSet presAssocID="{6DCB0DC8-A7CF-417A-A7E9-CE07BD9C39AD}" presName="spacerB" presStyleCnt="0"/>
      <dgm:spPr/>
    </dgm:pt>
    <dgm:pt modelId="{FC23524E-BDB2-4F6C-B506-A5E51168C552}" type="pres">
      <dgm:prSet presAssocID="{965FC866-027B-432E-98B4-74824AADE278}" presName="node" presStyleLbl="node1" presStyleIdx="1" presStyleCnt="3">
        <dgm:presLayoutVars>
          <dgm:bulletEnabled val="1"/>
        </dgm:presLayoutVars>
      </dgm:prSet>
      <dgm:spPr/>
    </dgm:pt>
    <dgm:pt modelId="{7AEE89E4-F4BE-4D82-8748-9FC07A73ED4D}" type="pres">
      <dgm:prSet presAssocID="{6E9ECE38-2F1A-4E7B-84CB-870E1D9B1866}" presName="sibTransLast" presStyleLbl="sibTrans2D1" presStyleIdx="1" presStyleCnt="2"/>
      <dgm:spPr/>
    </dgm:pt>
    <dgm:pt modelId="{F372997F-B66D-45C0-BD5B-7D90075C5618}" type="pres">
      <dgm:prSet presAssocID="{6E9ECE38-2F1A-4E7B-84CB-870E1D9B1866}" presName="connectorText" presStyleLbl="sibTrans2D1" presStyleIdx="1" presStyleCnt="2"/>
      <dgm:spPr/>
    </dgm:pt>
    <dgm:pt modelId="{7CE4C1DE-A656-4BDF-B5DB-B5542FA3FB4F}" type="pres">
      <dgm:prSet presAssocID="{6E9ECE38-2F1A-4E7B-84CB-870E1D9B1866}" presName="lastNode" presStyleLbl="node1" presStyleIdx="2" presStyleCnt="3" custScaleX="82205" custScaleY="72368">
        <dgm:presLayoutVars>
          <dgm:bulletEnabled val="1"/>
        </dgm:presLayoutVars>
      </dgm:prSet>
      <dgm:spPr/>
    </dgm:pt>
  </dgm:ptLst>
  <dgm:cxnLst>
    <dgm:cxn modelId="{B9A64816-9160-441D-8FCD-ECC0B39B7A5E}" type="presOf" srcId="{71025110-AD8C-4402-A3E1-57D4A731B8F0}" destId="{F372997F-B66D-45C0-BD5B-7D90075C5618}" srcOrd="1" destOrd="0" presId="urn:microsoft.com/office/officeart/2005/8/layout/equation2"/>
    <dgm:cxn modelId="{2CEC1437-AAD1-421E-B0C1-DC364554BA20}" srcId="{6E9ECE38-2F1A-4E7B-84CB-870E1D9B1866}" destId="{5E93C0B0-A6B8-4953-9228-D4F592826476}" srcOrd="0" destOrd="0" parTransId="{DC3CA541-104B-4BF3-893F-14432D04489D}" sibTransId="{6DCB0DC8-A7CF-417A-A7E9-CE07BD9C39AD}"/>
    <dgm:cxn modelId="{FC05CB3A-E91A-4E81-AA56-9B8F5F9CE3C1}" type="presOf" srcId="{965FC866-027B-432E-98B4-74824AADE278}" destId="{FC23524E-BDB2-4F6C-B506-A5E51168C552}" srcOrd="0" destOrd="0" presId="urn:microsoft.com/office/officeart/2005/8/layout/equation2"/>
    <dgm:cxn modelId="{34F7AF6C-5846-48D7-A758-6F9C014B564C}" type="presOf" srcId="{6E9ECE38-2F1A-4E7B-84CB-870E1D9B1866}" destId="{8FB9BFD3-3704-4FE0-9B38-FE16EC8D76DB}" srcOrd="0" destOrd="0" presId="urn:microsoft.com/office/officeart/2005/8/layout/equation2"/>
    <dgm:cxn modelId="{3C7C544D-0444-4C6F-A1F2-081CCF4B5336}" srcId="{6E9ECE38-2F1A-4E7B-84CB-870E1D9B1866}" destId="{965FC866-027B-432E-98B4-74824AADE278}" srcOrd="1" destOrd="0" parTransId="{E3396FA6-264C-4F42-9253-0A7CE9DF0B4A}" sibTransId="{71025110-AD8C-4402-A3E1-57D4A731B8F0}"/>
    <dgm:cxn modelId="{59DE4550-3DC5-4624-A87B-D09558E8B8AA}" type="presOf" srcId="{6DCB0DC8-A7CF-417A-A7E9-CE07BD9C39AD}" destId="{37F92E62-9E2D-4E7C-BBE1-516608A4CEE3}" srcOrd="0" destOrd="0" presId="urn:microsoft.com/office/officeart/2005/8/layout/equation2"/>
    <dgm:cxn modelId="{0890338E-C984-4175-8AB6-5EF250FFAB59}" type="presOf" srcId="{5E93C0B0-A6B8-4953-9228-D4F592826476}" destId="{34013A86-D5DD-443A-86A2-22695299AA38}" srcOrd="0" destOrd="0" presId="urn:microsoft.com/office/officeart/2005/8/layout/equation2"/>
    <dgm:cxn modelId="{AE9269D1-BF15-4D0B-A863-401C3623C4CE}" srcId="{6E9ECE38-2F1A-4E7B-84CB-870E1D9B1866}" destId="{D91B921A-E40A-4270-80F0-02A5ABDA8E39}" srcOrd="2" destOrd="0" parTransId="{2ED83860-501E-4E36-A0B3-05698C367E60}" sibTransId="{9FC94A3F-4CBD-44AD-8088-BABE83B5908D}"/>
    <dgm:cxn modelId="{782FF5F1-B610-44AE-B8DE-B435C7F10C51}" type="presOf" srcId="{D91B921A-E40A-4270-80F0-02A5ABDA8E39}" destId="{7CE4C1DE-A656-4BDF-B5DB-B5542FA3FB4F}" srcOrd="0" destOrd="0" presId="urn:microsoft.com/office/officeart/2005/8/layout/equation2"/>
    <dgm:cxn modelId="{1718A2FC-4919-4C0F-97E2-97B8D63B4273}" type="presOf" srcId="{71025110-AD8C-4402-A3E1-57D4A731B8F0}" destId="{7AEE89E4-F4BE-4D82-8748-9FC07A73ED4D}" srcOrd="0" destOrd="0" presId="urn:microsoft.com/office/officeart/2005/8/layout/equation2"/>
    <dgm:cxn modelId="{E503D228-7239-4DCC-9E66-564566D195F6}" type="presParOf" srcId="{8FB9BFD3-3704-4FE0-9B38-FE16EC8D76DB}" destId="{5024CD5B-1124-405F-B22B-E87EAB6FCC08}" srcOrd="0" destOrd="0" presId="urn:microsoft.com/office/officeart/2005/8/layout/equation2"/>
    <dgm:cxn modelId="{0CCDA03E-7D19-49C9-9715-158FAF32BD08}" type="presParOf" srcId="{5024CD5B-1124-405F-B22B-E87EAB6FCC08}" destId="{34013A86-D5DD-443A-86A2-22695299AA38}" srcOrd="0" destOrd="0" presId="urn:microsoft.com/office/officeart/2005/8/layout/equation2"/>
    <dgm:cxn modelId="{C5266C55-8C06-483A-89A2-91AB9DDEA8D3}" type="presParOf" srcId="{5024CD5B-1124-405F-B22B-E87EAB6FCC08}" destId="{8C658AA9-2727-487A-9F9E-9404BECA3B61}" srcOrd="1" destOrd="0" presId="urn:microsoft.com/office/officeart/2005/8/layout/equation2"/>
    <dgm:cxn modelId="{0B673548-CD79-4705-B884-E8D8B5BD6588}" type="presParOf" srcId="{5024CD5B-1124-405F-B22B-E87EAB6FCC08}" destId="{37F92E62-9E2D-4E7C-BBE1-516608A4CEE3}" srcOrd="2" destOrd="0" presId="urn:microsoft.com/office/officeart/2005/8/layout/equation2"/>
    <dgm:cxn modelId="{8C221DA0-FA2E-4EC4-8380-8ADFF8D02167}" type="presParOf" srcId="{5024CD5B-1124-405F-B22B-E87EAB6FCC08}" destId="{8D0BA1E9-9B2D-425F-9796-966288BB0D77}" srcOrd="3" destOrd="0" presId="urn:microsoft.com/office/officeart/2005/8/layout/equation2"/>
    <dgm:cxn modelId="{9E8B68DF-AAD5-47EC-AC1A-CD2D8C20193C}" type="presParOf" srcId="{5024CD5B-1124-405F-B22B-E87EAB6FCC08}" destId="{FC23524E-BDB2-4F6C-B506-A5E51168C552}" srcOrd="4" destOrd="0" presId="urn:microsoft.com/office/officeart/2005/8/layout/equation2"/>
    <dgm:cxn modelId="{7471DCB2-CBBC-426B-A54C-491BACDB8097}" type="presParOf" srcId="{8FB9BFD3-3704-4FE0-9B38-FE16EC8D76DB}" destId="{7AEE89E4-F4BE-4D82-8748-9FC07A73ED4D}" srcOrd="1" destOrd="0" presId="urn:microsoft.com/office/officeart/2005/8/layout/equation2"/>
    <dgm:cxn modelId="{09500692-0CFB-4C60-981C-6DF23D6AD8B1}" type="presParOf" srcId="{7AEE89E4-F4BE-4D82-8748-9FC07A73ED4D}" destId="{F372997F-B66D-45C0-BD5B-7D90075C5618}" srcOrd="0" destOrd="0" presId="urn:microsoft.com/office/officeart/2005/8/layout/equation2"/>
    <dgm:cxn modelId="{FB0D0943-81B9-4795-8BF6-896A6164AECC}" type="presParOf" srcId="{8FB9BFD3-3704-4FE0-9B38-FE16EC8D76DB}" destId="{7CE4C1DE-A656-4BDF-B5DB-B5542FA3FB4F}"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2B3BC5D-C9F9-4C23-A8B8-4673E3FB3B85}" type="doc">
      <dgm:prSet loTypeId="urn:microsoft.com/office/officeart/2011/layout/CircleProcess" loCatId="process" qsTypeId="urn:microsoft.com/office/officeart/2005/8/quickstyle/simple1" qsCatId="simple" csTypeId="urn:microsoft.com/office/officeart/2005/8/colors/colorful1" csCatId="colorful" phldr="1"/>
      <dgm:spPr/>
    </dgm:pt>
    <dgm:pt modelId="{D77B7D08-E610-4EC4-87DB-7630C650FFE9}">
      <dgm:prSet phldrT="[Texto]" custT="1"/>
      <dgm:spPr/>
      <dgm:t>
        <a:bodyPr/>
        <a:lstStyle/>
        <a:p>
          <a:r>
            <a:rPr lang="es-AR" sz="3200" dirty="0">
              <a:solidFill>
                <a:schemeClr val="tx1"/>
              </a:solidFill>
            </a:rPr>
            <a:t>No usar los objetos  para pedirle cosas</a:t>
          </a:r>
        </a:p>
      </dgm:t>
    </dgm:pt>
    <dgm:pt modelId="{6C5867A8-308A-4837-84E0-04154106BE47}" type="parTrans" cxnId="{548896B1-2A12-4AF3-B407-88405CE04FDC}">
      <dgm:prSet/>
      <dgm:spPr/>
      <dgm:t>
        <a:bodyPr/>
        <a:lstStyle/>
        <a:p>
          <a:endParaRPr lang="es-AR" sz="4400">
            <a:solidFill>
              <a:schemeClr val="tx1"/>
            </a:solidFill>
          </a:endParaRPr>
        </a:p>
      </dgm:t>
    </dgm:pt>
    <dgm:pt modelId="{7B178FDE-E70A-4E24-969F-408292F49D74}" type="sibTrans" cxnId="{548896B1-2A12-4AF3-B407-88405CE04FDC}">
      <dgm:prSet custT="1"/>
      <dgm:spPr/>
      <dgm:t>
        <a:bodyPr/>
        <a:lstStyle/>
        <a:p>
          <a:endParaRPr lang="es-AR" sz="1050">
            <a:solidFill>
              <a:schemeClr val="tx1"/>
            </a:solidFill>
          </a:endParaRPr>
        </a:p>
      </dgm:t>
    </dgm:pt>
    <dgm:pt modelId="{2C6461A8-D2B5-4517-9E9D-DBB1E7DD7F85}">
      <dgm:prSet phldrT="[Texto]" custT="1"/>
      <dgm:spPr/>
      <dgm:t>
        <a:bodyPr/>
        <a:lstStyle/>
        <a:p>
          <a:r>
            <a:rPr lang="es-AR" sz="2800" dirty="0">
              <a:solidFill>
                <a:schemeClr val="tx1"/>
              </a:solidFill>
            </a:rPr>
            <a:t>Decirle a los objetos que hagan cosas</a:t>
          </a:r>
        </a:p>
      </dgm:t>
    </dgm:pt>
    <dgm:pt modelId="{1C218654-D7F3-4E5E-898F-2249ECF8EF6F}" type="parTrans" cxnId="{E7A319A5-0273-4A33-8006-E6FD56FCF124}">
      <dgm:prSet/>
      <dgm:spPr/>
      <dgm:t>
        <a:bodyPr/>
        <a:lstStyle/>
        <a:p>
          <a:endParaRPr lang="es-AR" sz="4400">
            <a:solidFill>
              <a:schemeClr val="tx1"/>
            </a:solidFill>
          </a:endParaRPr>
        </a:p>
      </dgm:t>
    </dgm:pt>
    <dgm:pt modelId="{951C80EB-281D-4E36-AA0F-3B0BDCC9855E}" type="sibTrans" cxnId="{E7A319A5-0273-4A33-8006-E6FD56FCF124}">
      <dgm:prSet custT="1"/>
      <dgm:spPr/>
      <dgm:t>
        <a:bodyPr/>
        <a:lstStyle/>
        <a:p>
          <a:endParaRPr lang="es-AR" sz="1050">
            <a:solidFill>
              <a:schemeClr val="tx1"/>
            </a:solidFill>
          </a:endParaRPr>
        </a:p>
      </dgm:t>
    </dgm:pt>
    <dgm:pt modelId="{763D32D2-531D-4D85-8E83-5C1360BB53F4}">
      <dgm:prSet phldrT="[Texto]" custT="1"/>
      <dgm:spPr/>
      <dgm:t>
        <a:bodyPr/>
        <a:lstStyle/>
        <a:p>
          <a:r>
            <a:rPr lang="es-AR" sz="2800" dirty="0">
              <a:solidFill>
                <a:schemeClr val="tx1"/>
              </a:solidFill>
            </a:rPr>
            <a:t>Un objeto se define por su comporta-miento</a:t>
          </a:r>
        </a:p>
      </dgm:t>
    </dgm:pt>
    <dgm:pt modelId="{A8F16B83-CDAA-4066-B6A2-C1CBDE0FEA54}" type="parTrans" cxnId="{BAAFBAE5-A83B-42E8-B8B4-7DC4F2E10C0D}">
      <dgm:prSet/>
      <dgm:spPr/>
      <dgm:t>
        <a:bodyPr/>
        <a:lstStyle/>
        <a:p>
          <a:endParaRPr lang="es-AR" sz="4400">
            <a:solidFill>
              <a:schemeClr val="tx1"/>
            </a:solidFill>
          </a:endParaRPr>
        </a:p>
      </dgm:t>
    </dgm:pt>
    <dgm:pt modelId="{26F4310D-BEB3-4EB6-89A1-BEC0A3AD8413}" type="sibTrans" cxnId="{BAAFBAE5-A83B-42E8-B8B4-7DC4F2E10C0D}">
      <dgm:prSet custT="1"/>
      <dgm:spPr/>
      <dgm:t>
        <a:bodyPr/>
        <a:lstStyle/>
        <a:p>
          <a:endParaRPr lang="es-AR" sz="1050">
            <a:solidFill>
              <a:schemeClr val="tx1"/>
            </a:solidFill>
          </a:endParaRPr>
        </a:p>
      </dgm:t>
    </dgm:pt>
    <dgm:pt modelId="{5D897767-85A8-4EF2-B3B7-352EDF71EBD1}">
      <dgm:prSet phldrT="[Texto]" custT="1"/>
      <dgm:spPr/>
      <dgm:t>
        <a:bodyPr/>
        <a:lstStyle/>
        <a:p>
          <a:r>
            <a:rPr lang="es-AR" sz="3200" b="1" dirty="0">
              <a:solidFill>
                <a:schemeClr val="tx1"/>
              </a:solidFill>
            </a:rPr>
            <a:t>POLIMORFISMO</a:t>
          </a:r>
          <a:endParaRPr lang="es-AR" sz="1800" b="1" dirty="0">
            <a:solidFill>
              <a:schemeClr val="tx1"/>
            </a:solidFill>
          </a:endParaRPr>
        </a:p>
      </dgm:t>
    </dgm:pt>
    <dgm:pt modelId="{BD3383AD-93D1-4692-9BEE-EFDBB04DE8DB}" type="parTrans" cxnId="{25D65EA4-5279-4248-929E-A635EA033ADC}">
      <dgm:prSet/>
      <dgm:spPr/>
      <dgm:t>
        <a:bodyPr/>
        <a:lstStyle/>
        <a:p>
          <a:endParaRPr lang="es-AR" sz="4400">
            <a:solidFill>
              <a:schemeClr val="tx1"/>
            </a:solidFill>
          </a:endParaRPr>
        </a:p>
      </dgm:t>
    </dgm:pt>
    <dgm:pt modelId="{75127CDE-FC21-4700-9345-6314E9C29C21}" type="sibTrans" cxnId="{25D65EA4-5279-4248-929E-A635EA033ADC}">
      <dgm:prSet/>
      <dgm:spPr/>
      <dgm:t>
        <a:bodyPr/>
        <a:lstStyle/>
        <a:p>
          <a:endParaRPr lang="es-AR" sz="4400">
            <a:solidFill>
              <a:schemeClr val="tx1"/>
            </a:solidFill>
          </a:endParaRPr>
        </a:p>
      </dgm:t>
    </dgm:pt>
    <dgm:pt modelId="{064A0F70-7272-4768-95A4-917595BC1E2C}">
      <dgm:prSet phldrT="[Texto]" custT="1"/>
      <dgm:spPr/>
      <dgm:t>
        <a:bodyPr/>
        <a:lstStyle/>
        <a:p>
          <a:r>
            <a:rPr lang="es-AR" sz="2800" dirty="0">
              <a:solidFill>
                <a:schemeClr val="tx1"/>
              </a:solidFill>
            </a:rPr>
            <a:t>Distribución de Responsabilidades</a:t>
          </a:r>
        </a:p>
      </dgm:t>
    </dgm:pt>
    <dgm:pt modelId="{DBBC4619-0C9E-42A5-A6C9-EA15FC98995E}" type="parTrans" cxnId="{21536EBF-D85F-40B7-8579-4EC3DD5DEAE9}">
      <dgm:prSet/>
      <dgm:spPr/>
      <dgm:t>
        <a:bodyPr/>
        <a:lstStyle/>
        <a:p>
          <a:endParaRPr lang="es-AR" sz="3600">
            <a:solidFill>
              <a:schemeClr val="tx1"/>
            </a:solidFill>
          </a:endParaRPr>
        </a:p>
      </dgm:t>
    </dgm:pt>
    <dgm:pt modelId="{64117E59-BEF7-4BE5-AF50-CEB612755EF8}" type="sibTrans" cxnId="{21536EBF-D85F-40B7-8579-4EC3DD5DEAE9}">
      <dgm:prSet/>
      <dgm:spPr/>
      <dgm:t>
        <a:bodyPr/>
        <a:lstStyle/>
        <a:p>
          <a:endParaRPr lang="es-AR" sz="3600">
            <a:solidFill>
              <a:schemeClr val="tx1"/>
            </a:solidFill>
          </a:endParaRPr>
        </a:p>
      </dgm:t>
    </dgm:pt>
    <dgm:pt modelId="{9FA807AC-0274-43A1-A99F-DF2611AC474B}" type="pres">
      <dgm:prSet presAssocID="{62B3BC5D-C9F9-4C23-A8B8-4673E3FB3B85}" presName="Name0" presStyleCnt="0">
        <dgm:presLayoutVars>
          <dgm:chMax val="11"/>
          <dgm:chPref val="11"/>
          <dgm:dir/>
          <dgm:resizeHandles/>
        </dgm:presLayoutVars>
      </dgm:prSet>
      <dgm:spPr/>
    </dgm:pt>
    <dgm:pt modelId="{8F768ABF-65C1-48F8-92D6-73CD135138DB}" type="pres">
      <dgm:prSet presAssocID="{5D897767-85A8-4EF2-B3B7-352EDF71EBD1}" presName="Accent5" presStyleCnt="0"/>
      <dgm:spPr/>
    </dgm:pt>
    <dgm:pt modelId="{F0651CB2-7F74-4932-9BE2-1D228B387641}" type="pres">
      <dgm:prSet presAssocID="{5D897767-85A8-4EF2-B3B7-352EDF71EBD1}" presName="Accent" presStyleLbl="node1" presStyleIdx="0" presStyleCnt="5"/>
      <dgm:spPr/>
    </dgm:pt>
    <dgm:pt modelId="{C686E89E-F0AB-417C-B714-06660396C36F}" type="pres">
      <dgm:prSet presAssocID="{5D897767-85A8-4EF2-B3B7-352EDF71EBD1}" presName="ParentBackground5" presStyleCnt="0"/>
      <dgm:spPr/>
    </dgm:pt>
    <dgm:pt modelId="{C4357CFA-3B28-4C1B-BD3F-9090F6A3EBDB}" type="pres">
      <dgm:prSet presAssocID="{5D897767-85A8-4EF2-B3B7-352EDF71EBD1}" presName="ParentBackground" presStyleLbl="fgAcc1" presStyleIdx="0" presStyleCnt="5"/>
      <dgm:spPr/>
    </dgm:pt>
    <dgm:pt modelId="{D285D989-25EF-4325-8BFD-E8E94DF87EB1}" type="pres">
      <dgm:prSet presAssocID="{5D897767-85A8-4EF2-B3B7-352EDF71EBD1}" presName="Parent5" presStyleLbl="revTx" presStyleIdx="0" presStyleCnt="0">
        <dgm:presLayoutVars>
          <dgm:chMax val="1"/>
          <dgm:chPref val="1"/>
          <dgm:bulletEnabled val="1"/>
        </dgm:presLayoutVars>
      </dgm:prSet>
      <dgm:spPr/>
    </dgm:pt>
    <dgm:pt modelId="{51AC9944-9E06-4027-8469-BF03569F8CBB}" type="pres">
      <dgm:prSet presAssocID="{064A0F70-7272-4768-95A4-917595BC1E2C}" presName="Accent4" presStyleCnt="0"/>
      <dgm:spPr/>
    </dgm:pt>
    <dgm:pt modelId="{CB8BF15B-01B3-4818-8C43-604282362FC2}" type="pres">
      <dgm:prSet presAssocID="{064A0F70-7272-4768-95A4-917595BC1E2C}" presName="Accent" presStyleLbl="node1" presStyleIdx="1" presStyleCnt="5"/>
      <dgm:spPr/>
    </dgm:pt>
    <dgm:pt modelId="{8087579F-97F1-4BC3-9E9B-52B14FC701BF}" type="pres">
      <dgm:prSet presAssocID="{064A0F70-7272-4768-95A4-917595BC1E2C}" presName="ParentBackground4" presStyleCnt="0"/>
      <dgm:spPr/>
    </dgm:pt>
    <dgm:pt modelId="{D6791881-5BE5-4900-BB43-D05B09BEE2FB}" type="pres">
      <dgm:prSet presAssocID="{064A0F70-7272-4768-95A4-917595BC1E2C}" presName="ParentBackground" presStyleLbl="fgAcc1" presStyleIdx="1" presStyleCnt="5"/>
      <dgm:spPr/>
    </dgm:pt>
    <dgm:pt modelId="{8E207B43-743F-4C45-A9B7-4F8CEF06AF97}" type="pres">
      <dgm:prSet presAssocID="{064A0F70-7272-4768-95A4-917595BC1E2C}" presName="Parent4" presStyleLbl="revTx" presStyleIdx="0" presStyleCnt="0">
        <dgm:presLayoutVars>
          <dgm:chMax val="1"/>
          <dgm:chPref val="1"/>
          <dgm:bulletEnabled val="1"/>
        </dgm:presLayoutVars>
      </dgm:prSet>
      <dgm:spPr/>
    </dgm:pt>
    <dgm:pt modelId="{2C454537-27F4-4FAF-942B-E459A79FC04E}" type="pres">
      <dgm:prSet presAssocID="{763D32D2-531D-4D85-8E83-5C1360BB53F4}" presName="Accent3" presStyleCnt="0"/>
      <dgm:spPr/>
    </dgm:pt>
    <dgm:pt modelId="{F2DBA037-2A8E-4FA8-BC76-CCBBC24E0887}" type="pres">
      <dgm:prSet presAssocID="{763D32D2-531D-4D85-8E83-5C1360BB53F4}" presName="Accent" presStyleLbl="node1" presStyleIdx="2" presStyleCnt="5"/>
      <dgm:spPr/>
    </dgm:pt>
    <dgm:pt modelId="{9744376E-2B69-4B4F-8CAF-46B7C35185F9}" type="pres">
      <dgm:prSet presAssocID="{763D32D2-531D-4D85-8E83-5C1360BB53F4}" presName="ParentBackground3" presStyleCnt="0"/>
      <dgm:spPr/>
    </dgm:pt>
    <dgm:pt modelId="{6F688B8D-80EB-42F1-9DA6-02096F13FC5D}" type="pres">
      <dgm:prSet presAssocID="{763D32D2-531D-4D85-8E83-5C1360BB53F4}" presName="ParentBackground" presStyleLbl="fgAcc1" presStyleIdx="2" presStyleCnt="5"/>
      <dgm:spPr/>
    </dgm:pt>
    <dgm:pt modelId="{9279282A-3557-4F47-855A-12B714F45ED5}" type="pres">
      <dgm:prSet presAssocID="{763D32D2-531D-4D85-8E83-5C1360BB53F4}" presName="Parent3" presStyleLbl="revTx" presStyleIdx="0" presStyleCnt="0">
        <dgm:presLayoutVars>
          <dgm:chMax val="1"/>
          <dgm:chPref val="1"/>
          <dgm:bulletEnabled val="1"/>
        </dgm:presLayoutVars>
      </dgm:prSet>
      <dgm:spPr/>
    </dgm:pt>
    <dgm:pt modelId="{F3257AF8-C2B4-4526-8009-7F8262C754DB}" type="pres">
      <dgm:prSet presAssocID="{2C6461A8-D2B5-4517-9E9D-DBB1E7DD7F85}" presName="Accent2" presStyleCnt="0"/>
      <dgm:spPr/>
    </dgm:pt>
    <dgm:pt modelId="{30F8861C-F125-4615-8B72-EEFF724017CA}" type="pres">
      <dgm:prSet presAssocID="{2C6461A8-D2B5-4517-9E9D-DBB1E7DD7F85}" presName="Accent" presStyleLbl="node1" presStyleIdx="3" presStyleCnt="5"/>
      <dgm:spPr/>
    </dgm:pt>
    <dgm:pt modelId="{0A9261A2-3E54-44B3-9E56-71F115747711}" type="pres">
      <dgm:prSet presAssocID="{2C6461A8-D2B5-4517-9E9D-DBB1E7DD7F85}" presName="ParentBackground2" presStyleCnt="0"/>
      <dgm:spPr/>
    </dgm:pt>
    <dgm:pt modelId="{B18B5A19-443B-4B97-A0A7-77C8E188045D}" type="pres">
      <dgm:prSet presAssocID="{2C6461A8-D2B5-4517-9E9D-DBB1E7DD7F85}" presName="ParentBackground" presStyleLbl="fgAcc1" presStyleIdx="3" presStyleCnt="5"/>
      <dgm:spPr/>
    </dgm:pt>
    <dgm:pt modelId="{C2B0F94B-BD8A-4AD2-9E5D-D64E63E8E739}" type="pres">
      <dgm:prSet presAssocID="{2C6461A8-D2B5-4517-9E9D-DBB1E7DD7F85}" presName="Parent2" presStyleLbl="revTx" presStyleIdx="0" presStyleCnt="0">
        <dgm:presLayoutVars>
          <dgm:chMax val="1"/>
          <dgm:chPref val="1"/>
          <dgm:bulletEnabled val="1"/>
        </dgm:presLayoutVars>
      </dgm:prSet>
      <dgm:spPr/>
    </dgm:pt>
    <dgm:pt modelId="{761E0380-6ADC-43A4-9F77-A9EF66D2973C}" type="pres">
      <dgm:prSet presAssocID="{D77B7D08-E610-4EC4-87DB-7630C650FFE9}" presName="Accent1" presStyleCnt="0"/>
      <dgm:spPr/>
    </dgm:pt>
    <dgm:pt modelId="{F8D5D79B-583A-4FF0-A921-D9FABBAFFDE6}" type="pres">
      <dgm:prSet presAssocID="{D77B7D08-E610-4EC4-87DB-7630C650FFE9}" presName="Accent" presStyleLbl="node1" presStyleIdx="4" presStyleCnt="5"/>
      <dgm:spPr/>
    </dgm:pt>
    <dgm:pt modelId="{432933EF-7434-475C-BF1D-9A05302BB89F}" type="pres">
      <dgm:prSet presAssocID="{D77B7D08-E610-4EC4-87DB-7630C650FFE9}" presName="ParentBackground1" presStyleCnt="0"/>
      <dgm:spPr/>
    </dgm:pt>
    <dgm:pt modelId="{B304E9C5-E4CD-49F2-896F-231822B71D41}" type="pres">
      <dgm:prSet presAssocID="{D77B7D08-E610-4EC4-87DB-7630C650FFE9}" presName="ParentBackground" presStyleLbl="fgAcc1" presStyleIdx="4" presStyleCnt="5"/>
      <dgm:spPr/>
    </dgm:pt>
    <dgm:pt modelId="{24076D72-35CA-4AC2-BC99-06D2586139DB}" type="pres">
      <dgm:prSet presAssocID="{D77B7D08-E610-4EC4-87DB-7630C650FFE9}" presName="Parent1" presStyleLbl="revTx" presStyleIdx="0" presStyleCnt="0">
        <dgm:presLayoutVars>
          <dgm:chMax val="1"/>
          <dgm:chPref val="1"/>
          <dgm:bulletEnabled val="1"/>
        </dgm:presLayoutVars>
      </dgm:prSet>
      <dgm:spPr/>
    </dgm:pt>
  </dgm:ptLst>
  <dgm:cxnLst>
    <dgm:cxn modelId="{7BA52909-5D54-413F-B4B7-E1E73C6D315D}" type="presOf" srcId="{D77B7D08-E610-4EC4-87DB-7630C650FFE9}" destId="{B304E9C5-E4CD-49F2-896F-231822B71D41}" srcOrd="0" destOrd="0" presId="urn:microsoft.com/office/officeart/2011/layout/CircleProcess"/>
    <dgm:cxn modelId="{5BE91F0D-768B-405C-8F2B-40A22C437E56}" type="presOf" srcId="{763D32D2-531D-4D85-8E83-5C1360BB53F4}" destId="{9279282A-3557-4F47-855A-12B714F45ED5}" srcOrd="1" destOrd="0" presId="urn:microsoft.com/office/officeart/2011/layout/CircleProcess"/>
    <dgm:cxn modelId="{F98D5E14-5707-4FB2-9DA8-49017DC79794}" type="presOf" srcId="{62B3BC5D-C9F9-4C23-A8B8-4673E3FB3B85}" destId="{9FA807AC-0274-43A1-A99F-DF2611AC474B}" srcOrd="0" destOrd="0" presId="urn:microsoft.com/office/officeart/2011/layout/CircleProcess"/>
    <dgm:cxn modelId="{AC873D26-F1AF-4DA1-9BD3-C4CA112CC955}" type="presOf" srcId="{064A0F70-7272-4768-95A4-917595BC1E2C}" destId="{D6791881-5BE5-4900-BB43-D05B09BEE2FB}" srcOrd="0" destOrd="0" presId="urn:microsoft.com/office/officeart/2011/layout/CircleProcess"/>
    <dgm:cxn modelId="{C66FFF86-4CCC-4E57-9ACE-1280105B5681}" type="presOf" srcId="{2C6461A8-D2B5-4517-9E9D-DBB1E7DD7F85}" destId="{C2B0F94B-BD8A-4AD2-9E5D-D64E63E8E739}" srcOrd="1" destOrd="0" presId="urn:microsoft.com/office/officeart/2011/layout/CircleProcess"/>
    <dgm:cxn modelId="{25D65EA4-5279-4248-929E-A635EA033ADC}" srcId="{62B3BC5D-C9F9-4C23-A8B8-4673E3FB3B85}" destId="{5D897767-85A8-4EF2-B3B7-352EDF71EBD1}" srcOrd="4" destOrd="0" parTransId="{BD3383AD-93D1-4692-9BEE-EFDBB04DE8DB}" sibTransId="{75127CDE-FC21-4700-9345-6314E9C29C21}"/>
    <dgm:cxn modelId="{E7A319A5-0273-4A33-8006-E6FD56FCF124}" srcId="{62B3BC5D-C9F9-4C23-A8B8-4673E3FB3B85}" destId="{2C6461A8-D2B5-4517-9E9D-DBB1E7DD7F85}" srcOrd="1" destOrd="0" parTransId="{1C218654-D7F3-4E5E-898F-2249ECF8EF6F}" sibTransId="{951C80EB-281D-4E36-AA0F-3B0BDCC9855E}"/>
    <dgm:cxn modelId="{FC5496A6-EB08-4198-B569-75021ECC9A9B}" type="presOf" srcId="{064A0F70-7272-4768-95A4-917595BC1E2C}" destId="{8E207B43-743F-4C45-A9B7-4F8CEF06AF97}" srcOrd="1" destOrd="0" presId="urn:microsoft.com/office/officeart/2011/layout/CircleProcess"/>
    <dgm:cxn modelId="{3E0A80B0-3CF7-476B-A172-62E2458EE01B}" type="presOf" srcId="{763D32D2-531D-4D85-8E83-5C1360BB53F4}" destId="{6F688B8D-80EB-42F1-9DA6-02096F13FC5D}" srcOrd="0" destOrd="0" presId="urn:microsoft.com/office/officeart/2011/layout/CircleProcess"/>
    <dgm:cxn modelId="{548896B1-2A12-4AF3-B407-88405CE04FDC}" srcId="{62B3BC5D-C9F9-4C23-A8B8-4673E3FB3B85}" destId="{D77B7D08-E610-4EC4-87DB-7630C650FFE9}" srcOrd="0" destOrd="0" parTransId="{6C5867A8-308A-4837-84E0-04154106BE47}" sibTransId="{7B178FDE-E70A-4E24-969F-408292F49D74}"/>
    <dgm:cxn modelId="{74A8C2B2-49CD-4055-807C-8CD02F066C4D}" type="presOf" srcId="{5D897767-85A8-4EF2-B3B7-352EDF71EBD1}" destId="{D285D989-25EF-4325-8BFD-E8E94DF87EB1}" srcOrd="1" destOrd="0" presId="urn:microsoft.com/office/officeart/2011/layout/CircleProcess"/>
    <dgm:cxn modelId="{468DE9BC-11FA-4065-8A04-5297DA468E9F}" type="presOf" srcId="{D77B7D08-E610-4EC4-87DB-7630C650FFE9}" destId="{24076D72-35CA-4AC2-BC99-06D2586139DB}" srcOrd="1" destOrd="0" presId="urn:microsoft.com/office/officeart/2011/layout/CircleProcess"/>
    <dgm:cxn modelId="{21536EBF-D85F-40B7-8579-4EC3DD5DEAE9}" srcId="{62B3BC5D-C9F9-4C23-A8B8-4673E3FB3B85}" destId="{064A0F70-7272-4768-95A4-917595BC1E2C}" srcOrd="3" destOrd="0" parTransId="{DBBC4619-0C9E-42A5-A6C9-EA15FC98995E}" sibTransId="{64117E59-BEF7-4BE5-AF50-CEB612755EF8}"/>
    <dgm:cxn modelId="{EB095BCC-7622-4BD8-B282-39B922EC8499}" type="presOf" srcId="{2C6461A8-D2B5-4517-9E9D-DBB1E7DD7F85}" destId="{B18B5A19-443B-4B97-A0A7-77C8E188045D}" srcOrd="0" destOrd="0" presId="urn:microsoft.com/office/officeart/2011/layout/CircleProcess"/>
    <dgm:cxn modelId="{5B7564DB-DB65-41E8-BE7A-BEC589A4BFFC}" type="presOf" srcId="{5D897767-85A8-4EF2-B3B7-352EDF71EBD1}" destId="{C4357CFA-3B28-4C1B-BD3F-9090F6A3EBDB}" srcOrd="0" destOrd="0" presId="urn:microsoft.com/office/officeart/2011/layout/CircleProcess"/>
    <dgm:cxn modelId="{BAAFBAE5-A83B-42E8-B8B4-7DC4F2E10C0D}" srcId="{62B3BC5D-C9F9-4C23-A8B8-4673E3FB3B85}" destId="{763D32D2-531D-4D85-8E83-5C1360BB53F4}" srcOrd="2" destOrd="0" parTransId="{A8F16B83-CDAA-4066-B6A2-C1CBDE0FEA54}" sibTransId="{26F4310D-BEB3-4EB6-89A1-BEC0A3AD8413}"/>
    <dgm:cxn modelId="{70BCBB00-2AA9-467A-8E50-B8B46638E31A}" type="presParOf" srcId="{9FA807AC-0274-43A1-A99F-DF2611AC474B}" destId="{8F768ABF-65C1-48F8-92D6-73CD135138DB}" srcOrd="0" destOrd="0" presId="urn:microsoft.com/office/officeart/2011/layout/CircleProcess"/>
    <dgm:cxn modelId="{33D3F39A-B80C-446E-91F2-FB3C33FDD029}" type="presParOf" srcId="{8F768ABF-65C1-48F8-92D6-73CD135138DB}" destId="{F0651CB2-7F74-4932-9BE2-1D228B387641}" srcOrd="0" destOrd="0" presId="urn:microsoft.com/office/officeart/2011/layout/CircleProcess"/>
    <dgm:cxn modelId="{83133404-74D5-4CC9-8DFC-09AD76D644F1}" type="presParOf" srcId="{9FA807AC-0274-43A1-A99F-DF2611AC474B}" destId="{C686E89E-F0AB-417C-B714-06660396C36F}" srcOrd="1" destOrd="0" presId="urn:microsoft.com/office/officeart/2011/layout/CircleProcess"/>
    <dgm:cxn modelId="{93F68349-EF95-46AE-9962-518EB11504F8}" type="presParOf" srcId="{C686E89E-F0AB-417C-B714-06660396C36F}" destId="{C4357CFA-3B28-4C1B-BD3F-9090F6A3EBDB}" srcOrd="0" destOrd="0" presId="urn:microsoft.com/office/officeart/2011/layout/CircleProcess"/>
    <dgm:cxn modelId="{38FA4CEF-24F8-4A1D-8771-DAE7FF8582CD}" type="presParOf" srcId="{9FA807AC-0274-43A1-A99F-DF2611AC474B}" destId="{D285D989-25EF-4325-8BFD-E8E94DF87EB1}" srcOrd="2" destOrd="0" presId="urn:microsoft.com/office/officeart/2011/layout/CircleProcess"/>
    <dgm:cxn modelId="{0DC55D88-292F-4E5A-B1F2-A6BE35906316}" type="presParOf" srcId="{9FA807AC-0274-43A1-A99F-DF2611AC474B}" destId="{51AC9944-9E06-4027-8469-BF03569F8CBB}" srcOrd="3" destOrd="0" presId="urn:microsoft.com/office/officeart/2011/layout/CircleProcess"/>
    <dgm:cxn modelId="{B935180D-B5E8-4F8B-A24F-D11B118B1B2C}" type="presParOf" srcId="{51AC9944-9E06-4027-8469-BF03569F8CBB}" destId="{CB8BF15B-01B3-4818-8C43-604282362FC2}" srcOrd="0" destOrd="0" presId="urn:microsoft.com/office/officeart/2011/layout/CircleProcess"/>
    <dgm:cxn modelId="{E65A19E3-CFDE-4A9C-9FC5-CCBC380F0F6E}" type="presParOf" srcId="{9FA807AC-0274-43A1-A99F-DF2611AC474B}" destId="{8087579F-97F1-4BC3-9E9B-52B14FC701BF}" srcOrd="4" destOrd="0" presId="urn:microsoft.com/office/officeart/2011/layout/CircleProcess"/>
    <dgm:cxn modelId="{800A60C8-FA74-41D0-A82B-854294C179D3}" type="presParOf" srcId="{8087579F-97F1-4BC3-9E9B-52B14FC701BF}" destId="{D6791881-5BE5-4900-BB43-D05B09BEE2FB}" srcOrd="0" destOrd="0" presId="urn:microsoft.com/office/officeart/2011/layout/CircleProcess"/>
    <dgm:cxn modelId="{5F3D7704-9C96-4B71-B755-A0FC14E67A7D}" type="presParOf" srcId="{9FA807AC-0274-43A1-A99F-DF2611AC474B}" destId="{8E207B43-743F-4C45-A9B7-4F8CEF06AF97}" srcOrd="5" destOrd="0" presId="urn:microsoft.com/office/officeart/2011/layout/CircleProcess"/>
    <dgm:cxn modelId="{AB88F7CF-8472-4480-8171-7F357F14D2B9}" type="presParOf" srcId="{9FA807AC-0274-43A1-A99F-DF2611AC474B}" destId="{2C454537-27F4-4FAF-942B-E459A79FC04E}" srcOrd="6" destOrd="0" presId="urn:microsoft.com/office/officeart/2011/layout/CircleProcess"/>
    <dgm:cxn modelId="{49394E2B-6D54-48F9-81C2-D298643E5274}" type="presParOf" srcId="{2C454537-27F4-4FAF-942B-E459A79FC04E}" destId="{F2DBA037-2A8E-4FA8-BC76-CCBBC24E0887}" srcOrd="0" destOrd="0" presId="urn:microsoft.com/office/officeart/2011/layout/CircleProcess"/>
    <dgm:cxn modelId="{F901B3BC-DAE2-49D3-A54C-8370C3EF2CFA}" type="presParOf" srcId="{9FA807AC-0274-43A1-A99F-DF2611AC474B}" destId="{9744376E-2B69-4B4F-8CAF-46B7C35185F9}" srcOrd="7" destOrd="0" presId="urn:microsoft.com/office/officeart/2011/layout/CircleProcess"/>
    <dgm:cxn modelId="{6EF26C14-04A4-427A-A9EA-0340498F1FD9}" type="presParOf" srcId="{9744376E-2B69-4B4F-8CAF-46B7C35185F9}" destId="{6F688B8D-80EB-42F1-9DA6-02096F13FC5D}" srcOrd="0" destOrd="0" presId="urn:microsoft.com/office/officeart/2011/layout/CircleProcess"/>
    <dgm:cxn modelId="{94E3D3DB-739E-4868-91A8-99D133F16D20}" type="presParOf" srcId="{9FA807AC-0274-43A1-A99F-DF2611AC474B}" destId="{9279282A-3557-4F47-855A-12B714F45ED5}" srcOrd="8" destOrd="0" presId="urn:microsoft.com/office/officeart/2011/layout/CircleProcess"/>
    <dgm:cxn modelId="{19CDD29E-5F3C-40FB-8B66-CF4039BF48F8}" type="presParOf" srcId="{9FA807AC-0274-43A1-A99F-DF2611AC474B}" destId="{F3257AF8-C2B4-4526-8009-7F8262C754DB}" srcOrd="9" destOrd="0" presId="urn:microsoft.com/office/officeart/2011/layout/CircleProcess"/>
    <dgm:cxn modelId="{A80D6134-2070-4F57-B83A-CBCA91F2C324}" type="presParOf" srcId="{F3257AF8-C2B4-4526-8009-7F8262C754DB}" destId="{30F8861C-F125-4615-8B72-EEFF724017CA}" srcOrd="0" destOrd="0" presId="urn:microsoft.com/office/officeart/2011/layout/CircleProcess"/>
    <dgm:cxn modelId="{3920D113-E526-4354-9954-2E9C2661E11F}" type="presParOf" srcId="{9FA807AC-0274-43A1-A99F-DF2611AC474B}" destId="{0A9261A2-3E54-44B3-9E56-71F115747711}" srcOrd="10" destOrd="0" presId="urn:microsoft.com/office/officeart/2011/layout/CircleProcess"/>
    <dgm:cxn modelId="{59723D34-4FFF-4BB0-AF19-51227E89996F}" type="presParOf" srcId="{0A9261A2-3E54-44B3-9E56-71F115747711}" destId="{B18B5A19-443B-4B97-A0A7-77C8E188045D}" srcOrd="0" destOrd="0" presId="urn:microsoft.com/office/officeart/2011/layout/CircleProcess"/>
    <dgm:cxn modelId="{2E2A64E1-A7D1-4337-8656-498C36C02EAE}" type="presParOf" srcId="{9FA807AC-0274-43A1-A99F-DF2611AC474B}" destId="{C2B0F94B-BD8A-4AD2-9E5D-D64E63E8E739}" srcOrd="11" destOrd="0" presId="urn:microsoft.com/office/officeart/2011/layout/CircleProcess"/>
    <dgm:cxn modelId="{849E9789-5BAA-4A53-A163-6251F3C9C3B5}" type="presParOf" srcId="{9FA807AC-0274-43A1-A99F-DF2611AC474B}" destId="{761E0380-6ADC-43A4-9F77-A9EF66D2973C}" srcOrd="12" destOrd="0" presId="urn:microsoft.com/office/officeart/2011/layout/CircleProcess"/>
    <dgm:cxn modelId="{43D06D3B-322F-4EFE-BB30-ED44F67B5F5C}" type="presParOf" srcId="{761E0380-6ADC-43A4-9F77-A9EF66D2973C}" destId="{F8D5D79B-583A-4FF0-A921-D9FABBAFFDE6}" srcOrd="0" destOrd="0" presId="urn:microsoft.com/office/officeart/2011/layout/CircleProcess"/>
    <dgm:cxn modelId="{A2324010-0334-485F-868E-0B310566EFB4}" type="presParOf" srcId="{9FA807AC-0274-43A1-A99F-DF2611AC474B}" destId="{432933EF-7434-475C-BF1D-9A05302BB89F}" srcOrd="13" destOrd="0" presId="urn:microsoft.com/office/officeart/2011/layout/CircleProcess"/>
    <dgm:cxn modelId="{96C83FE5-58B3-466D-9B55-3BCA8274CC3A}" type="presParOf" srcId="{432933EF-7434-475C-BF1D-9A05302BB89F}" destId="{B304E9C5-E4CD-49F2-896F-231822B71D41}" srcOrd="0" destOrd="0" presId="urn:microsoft.com/office/officeart/2011/layout/CircleProcess"/>
    <dgm:cxn modelId="{237A348E-62BE-44C5-B388-475BE1DCAC7A}" type="presParOf" srcId="{9FA807AC-0274-43A1-A99F-DF2611AC474B}" destId="{24076D72-35CA-4AC2-BC99-06D2586139DB}"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200" dirty="0">
              <a:solidFill>
                <a:schemeClr val="tx1"/>
              </a:solidFill>
            </a:rPr>
            <a:t>Separar lo que cambia</a:t>
          </a:r>
        </a:p>
      </dgm:t>
    </dgm:pt>
    <dgm:pt modelId="{F907FB70-9B10-43C6-BC9C-6BEB58947709}" type="parTrans" cxnId="{D03412BC-C4A0-4FCC-ACBE-3E692D7387C8}">
      <dgm:prSet/>
      <dgm:spPr/>
      <dgm:t>
        <a:bodyPr/>
        <a:lstStyle/>
        <a:p>
          <a:endParaRPr lang="es-AR" sz="3600">
            <a:solidFill>
              <a:schemeClr val="tx1"/>
            </a:solidFill>
          </a:endParaRPr>
        </a:p>
      </dgm:t>
    </dgm:pt>
    <dgm:pt modelId="{E962ABA5-269B-41BE-8F67-556B8ACEF2B8}" type="sibTrans" cxnId="{D03412BC-C4A0-4FCC-ACBE-3E692D7387C8}">
      <dgm:prSet custT="1"/>
      <dgm:spPr/>
      <dgm:t>
        <a:bodyPr/>
        <a:lstStyle/>
        <a:p>
          <a:endParaRPr lang="es-AR" sz="4400">
            <a:solidFill>
              <a:schemeClr val="tx1"/>
            </a:solidFill>
          </a:endParaRPr>
        </a:p>
      </dgm:t>
    </dgm:pt>
    <dgm:pt modelId="{9E612239-DB34-4222-98DC-D741F1D10611}">
      <dgm:prSet phldrT="[Texto]" custT="1"/>
      <dgm:spPr/>
      <dgm:t>
        <a:bodyPr/>
        <a:lstStyle/>
        <a:p>
          <a:r>
            <a:rPr lang="es-AR" sz="3200" dirty="0">
              <a:solidFill>
                <a:schemeClr val="tx1"/>
              </a:solidFill>
            </a:rPr>
            <a:t>Ubicarlo en otra clase</a:t>
          </a:r>
        </a:p>
      </dgm:t>
    </dgm:pt>
    <dgm:pt modelId="{10EF0C40-4C7D-454C-92F5-C6C8D0AC7A2A}" type="parTrans" cxnId="{857CA12C-1653-41F6-AEC4-B20AD5065BF3}">
      <dgm:prSet/>
      <dgm:spPr/>
      <dgm:t>
        <a:bodyPr/>
        <a:lstStyle/>
        <a:p>
          <a:endParaRPr lang="es-AR" sz="3600">
            <a:solidFill>
              <a:schemeClr val="tx1"/>
            </a:solidFill>
          </a:endParaRPr>
        </a:p>
      </dgm:t>
    </dgm:pt>
    <dgm:pt modelId="{7B56FD16-FB81-4F3A-8234-ADF84B08B1F3}" type="sibTrans" cxnId="{857CA12C-1653-41F6-AEC4-B20AD5065BF3}">
      <dgm:prSet custT="1"/>
      <dgm:spPr/>
      <dgm:t>
        <a:bodyPr/>
        <a:lstStyle/>
        <a:p>
          <a:endParaRPr lang="es-AR" sz="5400">
            <a:solidFill>
              <a:schemeClr val="tx1"/>
            </a:solidFill>
          </a:endParaRPr>
        </a:p>
      </dgm:t>
    </dgm:pt>
    <dgm:pt modelId="{BF256524-B240-445C-9934-6BFE7074916D}">
      <dgm:prSet phldrT="[Texto]" custT="1"/>
      <dgm:spPr/>
      <dgm:t>
        <a:bodyPr/>
        <a:lstStyle/>
        <a:p>
          <a:r>
            <a:rPr lang="es-AR" sz="6000" dirty="0">
              <a:solidFill>
                <a:schemeClr val="tx1"/>
              </a:solidFill>
            </a:rPr>
            <a:t>Maneja la variabilidad</a:t>
          </a:r>
        </a:p>
      </dgm:t>
    </dgm:pt>
    <dgm:pt modelId="{8D8E0A41-6833-46D1-8518-CC2BC5EECEFE}" type="parTrans" cxnId="{F0AD9261-7F74-4E6C-B093-7F9F29337B88}">
      <dgm:prSet/>
      <dgm:spPr/>
      <dgm:t>
        <a:bodyPr/>
        <a:lstStyle/>
        <a:p>
          <a:endParaRPr lang="es-AR" sz="3600">
            <a:solidFill>
              <a:schemeClr val="tx1"/>
            </a:solidFill>
          </a:endParaRPr>
        </a:p>
      </dgm:t>
    </dgm:pt>
    <dgm:pt modelId="{19F2D2CD-BAC4-40C8-AD7C-6E5AD06AE3FD}" type="sibTrans" cxnId="{F0AD9261-7F74-4E6C-B093-7F9F29337B88}">
      <dgm:prSet/>
      <dgm:spPr/>
      <dgm:t>
        <a:bodyPr/>
        <a:lstStyle/>
        <a:p>
          <a:endParaRPr lang="es-AR" sz="3600">
            <a:solidFill>
              <a:schemeClr val="tx1"/>
            </a:solidFill>
          </a:endParaRP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pt>
    <dgm:pt modelId="{A840DF42-3C26-40FD-9EA9-3E4B4102AA84}" type="pres">
      <dgm:prSet presAssocID="{47FBFFC4-1335-4589-BCBC-46F108DE1179}" presName="sibTransLast" presStyleLbl="sibTrans2D1" presStyleIdx="1" presStyleCnt="2"/>
      <dgm:spPr/>
    </dgm:pt>
    <dgm:pt modelId="{7ECFB649-AF63-4F67-B719-A49C8B6C3789}" type="pres">
      <dgm:prSet presAssocID="{47FBFFC4-1335-4589-BCBC-46F108DE1179}" presName="connectorText" presStyleLbl="sibTrans2D1" presStyleIdx="1" presStyleCnt="2"/>
      <dgm:spPr/>
    </dgm:pt>
    <dgm:pt modelId="{89A00F77-CD8A-493E-B169-A4AEB5041E27}" type="pres">
      <dgm:prSet presAssocID="{47FBFFC4-1335-4589-BCBC-46F108DE1179}" presName="lastNode" presStyleLbl="node1" presStyleIdx="2" presStyleCnt="3">
        <dgm:presLayoutVars>
          <dgm:bulletEnabled val="1"/>
        </dgm:presLayoutVars>
      </dgm:prSet>
      <dgm:spPr/>
    </dgm:pt>
  </dgm:ptLst>
  <dgm:cxnLst>
    <dgm:cxn modelId="{22CD8019-F43B-4D20-9936-4B5F9B4FABCD}" type="presOf" srcId="{9E612239-DB34-4222-98DC-D741F1D10611}" destId="{F6E51A3A-92B3-4B10-8168-DF8518C94E89}" srcOrd="0"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F0AD9261-7F74-4E6C-B093-7F9F29337B88}" srcId="{47FBFFC4-1335-4589-BCBC-46F108DE1179}" destId="{BF256524-B240-445C-9934-6BFE7074916D}" srcOrd="2" destOrd="0" parTransId="{8D8E0A41-6833-46D1-8518-CC2BC5EECEFE}" sibTransId="{19F2D2CD-BAC4-40C8-AD7C-6E5AD06AE3FD}"/>
    <dgm:cxn modelId="{5A3B0466-83A4-41D0-B712-E81BC9DC91D9}" type="presOf" srcId="{2A58B306-3251-402D-AC95-17EFDB0A4045}" destId="{9D2163C2-46BC-45BC-A45D-24503D933465}" srcOrd="0" destOrd="0" presId="urn:microsoft.com/office/officeart/2005/8/layout/equation2"/>
    <dgm:cxn modelId="{3A160576-13C1-43AC-B4F0-107D6CEC4C80}" type="presOf" srcId="{47FBFFC4-1335-4589-BCBC-46F108DE1179}" destId="{87CCED28-EC75-4DC7-8049-F798BB99990B}" srcOrd="0" destOrd="0" presId="urn:microsoft.com/office/officeart/2005/8/layout/equation2"/>
    <dgm:cxn modelId="{25E9B957-9080-4FAA-B805-3EF7573A932D}" type="presOf" srcId="{E962ABA5-269B-41BE-8F67-556B8ACEF2B8}" destId="{E33FB525-E547-4D02-AFF6-47653717ED5A}" srcOrd="0" destOrd="0" presId="urn:microsoft.com/office/officeart/2005/8/layout/equation2"/>
    <dgm:cxn modelId="{C90A339B-85CD-4566-B486-961F0EAA06F2}" type="presOf" srcId="{7B56FD16-FB81-4F3A-8234-ADF84B08B1F3}" destId="{A840DF42-3C26-40FD-9EA9-3E4B4102AA84}" srcOrd="0" destOrd="0" presId="urn:microsoft.com/office/officeart/2005/8/layout/equation2"/>
    <dgm:cxn modelId="{DC2191AD-D1F4-42B9-A632-63BD06984AE7}" type="presOf" srcId="{7B56FD16-FB81-4F3A-8234-ADF84B08B1F3}" destId="{7ECFB649-AF63-4F67-B719-A49C8B6C3789}" srcOrd="1" destOrd="0" presId="urn:microsoft.com/office/officeart/2005/8/layout/equation2"/>
    <dgm:cxn modelId="{D03412BC-C4A0-4FCC-ACBE-3E692D7387C8}" srcId="{47FBFFC4-1335-4589-BCBC-46F108DE1179}" destId="{2A58B306-3251-402D-AC95-17EFDB0A4045}" srcOrd="0" destOrd="0" parTransId="{F907FB70-9B10-43C6-BC9C-6BEB58947709}" sibTransId="{E962ABA5-269B-41BE-8F67-556B8ACEF2B8}"/>
    <dgm:cxn modelId="{186974DD-373F-4E3B-9609-48F42CE0DAEA}" type="presOf" srcId="{BF256524-B240-445C-9934-6BFE7074916D}" destId="{89A00F77-CD8A-493E-B169-A4AEB5041E27}" srcOrd="0" destOrd="0" presId="urn:microsoft.com/office/officeart/2005/8/layout/equation2"/>
    <dgm:cxn modelId="{8EFA971E-A125-4435-961A-AC67D00EE2A9}" type="presParOf" srcId="{87CCED28-EC75-4DC7-8049-F798BB99990B}" destId="{84EF6DF2-B421-4190-8BA9-5EDAF9495447}" srcOrd="0" destOrd="0" presId="urn:microsoft.com/office/officeart/2005/8/layout/equation2"/>
    <dgm:cxn modelId="{F37CC72F-1E17-44E6-AAF3-36BFDAE14764}" type="presParOf" srcId="{84EF6DF2-B421-4190-8BA9-5EDAF9495447}" destId="{9D2163C2-46BC-45BC-A45D-24503D933465}" srcOrd="0" destOrd="0" presId="urn:microsoft.com/office/officeart/2005/8/layout/equation2"/>
    <dgm:cxn modelId="{9B57CB69-1AE6-434F-80F5-B0057CA0546E}" type="presParOf" srcId="{84EF6DF2-B421-4190-8BA9-5EDAF9495447}" destId="{718E4548-CD57-4790-B3D4-1EDFD1045E85}" srcOrd="1" destOrd="0" presId="urn:microsoft.com/office/officeart/2005/8/layout/equation2"/>
    <dgm:cxn modelId="{54217A5B-E7B1-4A35-8866-802C19AA07D5}" type="presParOf" srcId="{84EF6DF2-B421-4190-8BA9-5EDAF9495447}" destId="{E33FB525-E547-4D02-AFF6-47653717ED5A}" srcOrd="2" destOrd="0" presId="urn:microsoft.com/office/officeart/2005/8/layout/equation2"/>
    <dgm:cxn modelId="{78F0BC1D-D7E3-4A25-8E00-82807FDE663E}" type="presParOf" srcId="{84EF6DF2-B421-4190-8BA9-5EDAF9495447}" destId="{C60D7612-5B28-4E38-A899-DBCB0CFE6668}" srcOrd="3" destOrd="0" presId="urn:microsoft.com/office/officeart/2005/8/layout/equation2"/>
    <dgm:cxn modelId="{47BD13F9-F476-4D77-88F1-9B349464F12F}" type="presParOf" srcId="{84EF6DF2-B421-4190-8BA9-5EDAF9495447}" destId="{F6E51A3A-92B3-4B10-8168-DF8518C94E89}" srcOrd="4" destOrd="0" presId="urn:microsoft.com/office/officeart/2005/8/layout/equation2"/>
    <dgm:cxn modelId="{42386FAA-8C52-44AF-8090-AC810AA463EF}" type="presParOf" srcId="{87CCED28-EC75-4DC7-8049-F798BB99990B}" destId="{A840DF42-3C26-40FD-9EA9-3E4B4102AA84}" srcOrd="1" destOrd="0" presId="urn:microsoft.com/office/officeart/2005/8/layout/equation2"/>
    <dgm:cxn modelId="{A9AED360-FF40-4370-AE73-8B71A510FB1C}" type="presParOf" srcId="{A840DF42-3C26-40FD-9EA9-3E4B4102AA84}" destId="{7ECFB649-AF63-4F67-B719-A49C8B6C3789}" srcOrd="0" destOrd="0" presId="urn:microsoft.com/office/officeart/2005/8/layout/equation2"/>
    <dgm:cxn modelId="{ED2AE946-6999-4B03-AE5F-26C59D7025F1}"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600" dirty="0"/>
            <a:t>Única responsabilidad</a:t>
          </a:r>
        </a:p>
      </dgm:t>
    </dgm:pt>
    <dgm:pt modelId="{F907FB70-9B10-43C6-BC9C-6BEB58947709}" type="parTrans" cxnId="{D03412BC-C4A0-4FCC-ACBE-3E692D7387C8}">
      <dgm:prSet/>
      <dgm:spPr/>
      <dgm:t>
        <a:bodyPr/>
        <a:lstStyle/>
        <a:p>
          <a:endParaRPr lang="es-AR"/>
        </a:p>
      </dgm:t>
    </dgm:pt>
    <dgm:pt modelId="{E962ABA5-269B-41BE-8F67-556B8ACEF2B8}" type="sibTrans" cxnId="{D03412BC-C4A0-4FCC-ACBE-3E692D7387C8}">
      <dgm:prSet/>
      <dgm:spPr/>
      <dgm:t>
        <a:bodyPr/>
        <a:lstStyle/>
        <a:p>
          <a:endParaRPr lang="es-AR"/>
        </a:p>
      </dgm:t>
    </dgm:pt>
    <dgm:pt modelId="{9E612239-DB34-4222-98DC-D741F1D10611}">
      <dgm:prSet phldrT="[Texto]"/>
      <dgm:spPr/>
      <dgm:t>
        <a:bodyPr/>
        <a:lstStyle/>
        <a:p>
          <a:r>
            <a:rPr lang="es-AR" dirty="0"/>
            <a:t>Única razón para cambiar</a:t>
          </a:r>
        </a:p>
      </dgm:t>
    </dgm:pt>
    <dgm:pt modelId="{10EF0C40-4C7D-454C-92F5-C6C8D0AC7A2A}" type="parTrans" cxnId="{857CA12C-1653-41F6-AEC4-B20AD5065BF3}">
      <dgm:prSet/>
      <dgm:spPr/>
      <dgm:t>
        <a:bodyPr/>
        <a:lstStyle/>
        <a:p>
          <a:endParaRPr lang="es-AR"/>
        </a:p>
      </dgm:t>
    </dgm:pt>
    <dgm:pt modelId="{7B56FD16-FB81-4F3A-8234-ADF84B08B1F3}" type="sibTrans" cxnId="{857CA12C-1653-41F6-AEC4-B20AD5065BF3}">
      <dgm:prSet/>
      <dgm:spPr/>
      <dgm:t>
        <a:bodyPr/>
        <a:lstStyle/>
        <a:p>
          <a:endParaRPr lang="es-AR"/>
        </a:p>
      </dgm:t>
    </dgm:pt>
    <dgm:pt modelId="{BF256524-B240-445C-9934-6BFE7074916D}">
      <dgm:prSet phldrT="[Texto]"/>
      <dgm:spPr/>
      <dgm:t>
        <a:bodyPr/>
        <a:lstStyle/>
        <a:p>
          <a:r>
            <a:rPr lang="es-AR" dirty="0"/>
            <a:t>Alta Cohesión</a:t>
          </a:r>
        </a:p>
      </dgm:t>
    </dgm:pt>
    <dgm:pt modelId="{8D8E0A41-6833-46D1-8518-CC2BC5EECEFE}" type="parTrans" cxnId="{F0AD9261-7F74-4E6C-B093-7F9F29337B88}">
      <dgm:prSet/>
      <dgm:spPr/>
      <dgm:t>
        <a:bodyPr/>
        <a:lstStyle/>
        <a:p>
          <a:endParaRPr lang="es-AR"/>
        </a:p>
      </dgm:t>
    </dgm:pt>
    <dgm:pt modelId="{19F2D2CD-BAC4-40C8-AD7C-6E5AD06AE3FD}" type="sibTrans" cxnId="{F0AD9261-7F74-4E6C-B093-7F9F29337B88}">
      <dgm:prSet/>
      <dgm:spPr/>
      <dgm:t>
        <a:bodyPr/>
        <a:lstStyle/>
        <a:p>
          <a:endParaRPr lang="es-A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pt>
    <dgm:pt modelId="{A840DF42-3C26-40FD-9EA9-3E4B4102AA84}" type="pres">
      <dgm:prSet presAssocID="{47FBFFC4-1335-4589-BCBC-46F108DE1179}" presName="sibTransLast" presStyleLbl="sibTrans2D1" presStyleIdx="1" presStyleCnt="2"/>
      <dgm:spPr/>
    </dgm:pt>
    <dgm:pt modelId="{7ECFB649-AF63-4F67-B719-A49C8B6C3789}" type="pres">
      <dgm:prSet presAssocID="{47FBFFC4-1335-4589-BCBC-46F108DE1179}" presName="connectorText" presStyleLbl="sibTrans2D1" presStyleIdx="1" presStyleCnt="2"/>
      <dgm:spPr/>
    </dgm:pt>
    <dgm:pt modelId="{89A00F77-CD8A-493E-B169-A4AEB5041E27}" type="pres">
      <dgm:prSet presAssocID="{47FBFFC4-1335-4589-BCBC-46F108DE1179}" presName="lastNode" presStyleLbl="node1" presStyleIdx="2" presStyleCnt="3">
        <dgm:presLayoutVars>
          <dgm:bulletEnabled val="1"/>
        </dgm:presLayoutVars>
      </dgm:prSet>
      <dgm:spPr/>
    </dgm:pt>
  </dgm:ptLst>
  <dgm:cxnLst>
    <dgm:cxn modelId="{FEF28804-56F6-49BC-AEEE-6C0E51698799}" type="presOf" srcId="{E962ABA5-269B-41BE-8F67-556B8ACEF2B8}" destId="{E33FB525-E547-4D02-AFF6-47653717ED5A}" srcOrd="0" destOrd="0" presId="urn:microsoft.com/office/officeart/2005/8/layout/equation2"/>
    <dgm:cxn modelId="{8153D110-8972-4B7B-BA37-85CD536D6B4D}" type="presOf" srcId="{7B56FD16-FB81-4F3A-8234-ADF84B08B1F3}" destId="{A840DF42-3C26-40FD-9EA9-3E4B4102AA84}" srcOrd="0" destOrd="0" presId="urn:microsoft.com/office/officeart/2005/8/layout/equation2"/>
    <dgm:cxn modelId="{07089F27-1281-4780-AC90-37C4745943A0}" type="presOf" srcId="{47FBFFC4-1335-4589-BCBC-46F108DE1179}" destId="{87CCED28-EC75-4DC7-8049-F798BB99990B}" srcOrd="0"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8B70FA2D-8FEF-4CF1-AAA2-E862FB135D55}" type="presOf" srcId="{2A58B306-3251-402D-AC95-17EFDB0A4045}" destId="{9D2163C2-46BC-45BC-A45D-24503D933465}" srcOrd="0" destOrd="0" presId="urn:microsoft.com/office/officeart/2005/8/layout/equation2"/>
    <dgm:cxn modelId="{16A9DB39-CE12-4F15-9231-4668E00404AE}" type="presOf" srcId="{7B56FD16-FB81-4F3A-8234-ADF84B08B1F3}" destId="{7ECFB649-AF63-4F67-B719-A49C8B6C3789}" srcOrd="1" destOrd="0" presId="urn:microsoft.com/office/officeart/2005/8/layout/equation2"/>
    <dgm:cxn modelId="{F0AD9261-7F74-4E6C-B093-7F9F29337B88}" srcId="{47FBFFC4-1335-4589-BCBC-46F108DE1179}" destId="{BF256524-B240-445C-9934-6BFE7074916D}" srcOrd="2" destOrd="0" parTransId="{8D8E0A41-6833-46D1-8518-CC2BC5EECEFE}" sibTransId="{19F2D2CD-BAC4-40C8-AD7C-6E5AD06AE3FD}"/>
    <dgm:cxn modelId="{D03412BC-C4A0-4FCC-ACBE-3E692D7387C8}" srcId="{47FBFFC4-1335-4589-BCBC-46F108DE1179}" destId="{2A58B306-3251-402D-AC95-17EFDB0A4045}" srcOrd="0" destOrd="0" parTransId="{F907FB70-9B10-43C6-BC9C-6BEB58947709}" sibTransId="{E962ABA5-269B-41BE-8F67-556B8ACEF2B8}"/>
    <dgm:cxn modelId="{270DFDCD-ECBC-4786-BE06-B17FE67A42D6}" type="presOf" srcId="{9E612239-DB34-4222-98DC-D741F1D10611}" destId="{F6E51A3A-92B3-4B10-8168-DF8518C94E89}" srcOrd="0" destOrd="0" presId="urn:microsoft.com/office/officeart/2005/8/layout/equation2"/>
    <dgm:cxn modelId="{FF85DFF7-FBA4-4259-AE7A-FE2345A1CB01}" type="presOf" srcId="{BF256524-B240-445C-9934-6BFE7074916D}" destId="{89A00F77-CD8A-493E-B169-A4AEB5041E27}" srcOrd="0" destOrd="0" presId="urn:microsoft.com/office/officeart/2005/8/layout/equation2"/>
    <dgm:cxn modelId="{69B9B53C-1769-4B2B-9D88-E70B00B7CA49}" type="presParOf" srcId="{87CCED28-EC75-4DC7-8049-F798BB99990B}" destId="{84EF6DF2-B421-4190-8BA9-5EDAF9495447}" srcOrd="0" destOrd="0" presId="urn:microsoft.com/office/officeart/2005/8/layout/equation2"/>
    <dgm:cxn modelId="{EDF404D4-E9B9-40A9-BC05-80396DA3F216}" type="presParOf" srcId="{84EF6DF2-B421-4190-8BA9-5EDAF9495447}" destId="{9D2163C2-46BC-45BC-A45D-24503D933465}" srcOrd="0" destOrd="0" presId="urn:microsoft.com/office/officeart/2005/8/layout/equation2"/>
    <dgm:cxn modelId="{663E2A11-7C0C-4BF2-9C0F-D1B7197FEBFA}" type="presParOf" srcId="{84EF6DF2-B421-4190-8BA9-5EDAF9495447}" destId="{718E4548-CD57-4790-B3D4-1EDFD1045E85}" srcOrd="1" destOrd="0" presId="urn:microsoft.com/office/officeart/2005/8/layout/equation2"/>
    <dgm:cxn modelId="{9F5D519C-CBCC-4DE4-A280-B41D97BF907A}" type="presParOf" srcId="{84EF6DF2-B421-4190-8BA9-5EDAF9495447}" destId="{E33FB525-E547-4D02-AFF6-47653717ED5A}" srcOrd="2" destOrd="0" presId="urn:microsoft.com/office/officeart/2005/8/layout/equation2"/>
    <dgm:cxn modelId="{FF330C70-716F-49B3-B77A-18FF223CB2BC}" type="presParOf" srcId="{84EF6DF2-B421-4190-8BA9-5EDAF9495447}" destId="{C60D7612-5B28-4E38-A899-DBCB0CFE6668}" srcOrd="3" destOrd="0" presId="urn:microsoft.com/office/officeart/2005/8/layout/equation2"/>
    <dgm:cxn modelId="{AC59B986-F520-4E9C-9947-BB2B9BF8F027}" type="presParOf" srcId="{84EF6DF2-B421-4190-8BA9-5EDAF9495447}" destId="{F6E51A3A-92B3-4B10-8168-DF8518C94E89}" srcOrd="4" destOrd="0" presId="urn:microsoft.com/office/officeart/2005/8/layout/equation2"/>
    <dgm:cxn modelId="{AE14A444-5EB9-4E47-A78A-F2A2BB7CE7E6}" type="presParOf" srcId="{87CCED28-EC75-4DC7-8049-F798BB99990B}" destId="{A840DF42-3C26-40FD-9EA9-3E4B4102AA84}" srcOrd="1" destOrd="0" presId="urn:microsoft.com/office/officeart/2005/8/layout/equation2"/>
    <dgm:cxn modelId="{BAA4407E-3419-491F-B656-8FFD1E10B218}" type="presParOf" srcId="{A840DF42-3C26-40FD-9EA9-3E4B4102AA84}" destId="{7ECFB649-AF63-4F67-B719-A49C8B6C3789}" srcOrd="0" destOrd="0" presId="urn:microsoft.com/office/officeart/2005/8/layout/equation2"/>
    <dgm:cxn modelId="{C25A11E7-C1CC-4EFB-AA16-D28A3D2FFFD0}"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t>Permitir el cambio</a:t>
          </a:r>
        </a:p>
      </dgm:t>
    </dgm:pt>
    <dgm:pt modelId="{5A122F14-DFF1-46E1-A39F-FCED681BEAC0}" type="parTrans" cxnId="{6F2ED834-3E98-4443-BBAA-C1A24FEF6259}">
      <dgm:prSet/>
      <dgm:spPr/>
      <dgm:t>
        <a:bodyPr/>
        <a:lstStyle/>
        <a:p>
          <a:endParaRPr lang="es-AR"/>
        </a:p>
      </dgm:t>
    </dgm:pt>
    <dgm:pt modelId="{B581C196-BB39-49BF-88CA-CEF9AD3A0B44}" type="sibTrans" cxnId="{6F2ED834-3E98-4443-BBAA-C1A24FEF6259}">
      <dgm:prSet/>
      <dgm:spPr/>
      <dgm:t>
        <a:bodyPr/>
        <a:lstStyle/>
        <a:p>
          <a:endParaRPr lang="es-AR"/>
        </a:p>
      </dgm:t>
    </dgm:pt>
    <dgm:pt modelId="{B75ABE1F-4E7D-4C71-8149-BD073CFF5D22}">
      <dgm:prSet phldrT="[Texto]"/>
      <dgm:spPr/>
      <dgm:t>
        <a:bodyPr/>
        <a:lstStyle/>
        <a:p>
          <a:r>
            <a:rPr lang="es-AR" dirty="0"/>
            <a:t>No modificar lo existente</a:t>
          </a:r>
        </a:p>
      </dgm:t>
    </dgm:pt>
    <dgm:pt modelId="{204747C5-801D-403E-8FB3-98A7BF9CC5B9}" type="parTrans" cxnId="{FCD20B08-9849-4CAD-B1CF-A6044EFEAD8A}">
      <dgm:prSet/>
      <dgm:spPr/>
      <dgm:t>
        <a:bodyPr/>
        <a:lstStyle/>
        <a:p>
          <a:endParaRPr lang="es-AR"/>
        </a:p>
      </dgm:t>
    </dgm:pt>
    <dgm:pt modelId="{4652BA2F-DD70-41D9-9DFD-8B5644AC6413}" type="sibTrans" cxnId="{FCD20B08-9849-4CAD-B1CF-A6044EFEAD8A}">
      <dgm:prSet/>
      <dgm:spPr/>
      <dgm:t>
        <a:bodyPr/>
        <a:lstStyle/>
        <a:p>
          <a:endParaRPr lang="es-AR"/>
        </a:p>
      </dgm:t>
    </dgm:pt>
    <dgm:pt modelId="{46A391CB-84FE-458D-ACC9-A4D975A6FB14}">
      <dgm:prSet phldrT="[Texto]"/>
      <dgm:spPr/>
      <dgm:t>
        <a:bodyPr/>
        <a:lstStyle/>
        <a:p>
          <a:r>
            <a:rPr lang="es-AR" dirty="0"/>
            <a:t>Flexibilidad</a:t>
          </a:r>
        </a:p>
      </dgm:t>
    </dgm:pt>
    <dgm:pt modelId="{235589F6-A6E8-4A07-BF32-944B0153A761}" type="parTrans" cxnId="{6C8B4E01-E533-4BDB-A013-B3B62D39FB18}">
      <dgm:prSet/>
      <dgm:spPr/>
      <dgm:t>
        <a:bodyPr/>
        <a:lstStyle/>
        <a:p>
          <a:endParaRPr lang="es-AR"/>
        </a:p>
      </dgm:t>
    </dgm:pt>
    <dgm:pt modelId="{C2A03034-6E28-47B0-B938-A9CD1D3B9222}" type="sibTrans" cxnId="{6C8B4E01-E533-4BDB-A013-B3B62D39FB18}">
      <dgm:prSet/>
      <dgm:spPr/>
      <dgm:t>
        <a:bodyPr/>
        <a:lstStyle/>
        <a:p>
          <a:endParaRPr lang="es-A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dgm:presLayoutVars>
          <dgm:bulletEnabled val="1"/>
        </dgm:presLayoutVars>
      </dgm:prSet>
      <dgm:spPr/>
    </dgm:pt>
  </dgm:ptLst>
  <dgm:cxnLst>
    <dgm:cxn modelId="{6C8B4E01-E533-4BDB-A013-B3B62D39FB18}" srcId="{64AA0369-9F5A-4DF8-9575-4950286BD510}" destId="{46A391CB-84FE-458D-ACC9-A4D975A6FB14}" srcOrd="2" destOrd="0" parTransId="{235589F6-A6E8-4A07-BF32-944B0153A761}" sibTransId="{C2A03034-6E28-47B0-B938-A9CD1D3B9222}"/>
    <dgm:cxn modelId="{FCD20B08-9849-4CAD-B1CF-A6044EFEAD8A}" srcId="{64AA0369-9F5A-4DF8-9575-4950286BD510}" destId="{B75ABE1F-4E7D-4C71-8149-BD073CFF5D22}" srcOrd="1" destOrd="0" parTransId="{204747C5-801D-403E-8FB3-98A7BF9CC5B9}" sibTransId="{4652BA2F-DD70-41D9-9DFD-8B5644AC6413}"/>
    <dgm:cxn modelId="{9B71190F-C2FE-4EF5-87E0-4EC8029D99C1}" type="presOf" srcId="{B581C196-BB39-49BF-88CA-CEF9AD3A0B44}" destId="{6EA0C730-07C6-4129-8C09-3EF21BB9B04F}" srcOrd="0" destOrd="0" presId="urn:microsoft.com/office/officeart/2005/8/layout/equation2"/>
    <dgm:cxn modelId="{56B3B51F-F369-4CBF-87E3-122647D5214E}" type="presOf" srcId="{64AA0369-9F5A-4DF8-9575-4950286BD510}" destId="{1F1A8AD1-5455-4F3A-B243-E66EEC708637}"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0DE1DF36-CEAF-407D-8725-2E92058D84D9}" type="presOf" srcId="{4652BA2F-DD70-41D9-9DFD-8B5644AC6413}" destId="{E09DA02D-A418-44D1-9F71-A495DDC5D71C}" srcOrd="0" destOrd="0" presId="urn:microsoft.com/office/officeart/2005/8/layout/equation2"/>
    <dgm:cxn modelId="{E0F8148C-3B49-40A4-850D-C84EA4ACC1E5}" type="presOf" srcId="{46A391CB-84FE-458D-ACC9-A4D975A6FB14}" destId="{86D14AB3-1892-4713-A77D-C3ED8CE36BA3}" srcOrd="0" destOrd="0" presId="urn:microsoft.com/office/officeart/2005/8/layout/equation2"/>
    <dgm:cxn modelId="{AD85EC92-85E1-42DA-B111-F01FE163F2B6}" type="presOf" srcId="{E6537FCE-5BE4-4FF8-BD24-437E02B5D9C0}" destId="{6B4D1FC8-1AED-4E83-9491-01A88A93BB98}" srcOrd="0" destOrd="0" presId="urn:microsoft.com/office/officeart/2005/8/layout/equation2"/>
    <dgm:cxn modelId="{C019099C-120E-436E-8135-38B870DFD576}" type="presOf" srcId="{4652BA2F-DD70-41D9-9DFD-8B5644AC6413}" destId="{F7178017-F8C6-41AE-ABC3-7CE113BF83D4}" srcOrd="1" destOrd="0" presId="urn:microsoft.com/office/officeart/2005/8/layout/equation2"/>
    <dgm:cxn modelId="{A7ADA7AB-9AC9-4441-AA69-D119AD807393}" type="presOf" srcId="{B75ABE1F-4E7D-4C71-8149-BD073CFF5D22}" destId="{CBB19CDB-5417-4A7E-BE54-708BC9F5AA7F}" srcOrd="0" destOrd="0" presId="urn:microsoft.com/office/officeart/2005/8/layout/equation2"/>
    <dgm:cxn modelId="{1050E2A9-FB25-465B-84B8-7EE5644FF533}" type="presParOf" srcId="{1F1A8AD1-5455-4F3A-B243-E66EEC708637}" destId="{A90BD3E5-85AF-4131-ADBA-C5C1649841E9}" srcOrd="0" destOrd="0" presId="urn:microsoft.com/office/officeart/2005/8/layout/equation2"/>
    <dgm:cxn modelId="{A07C8814-429F-42E4-8F77-3D7FDB91A7CB}" type="presParOf" srcId="{A90BD3E5-85AF-4131-ADBA-C5C1649841E9}" destId="{6B4D1FC8-1AED-4E83-9491-01A88A93BB98}" srcOrd="0" destOrd="0" presId="urn:microsoft.com/office/officeart/2005/8/layout/equation2"/>
    <dgm:cxn modelId="{0C273976-43DE-4574-AD94-0ACAD38B5055}" type="presParOf" srcId="{A90BD3E5-85AF-4131-ADBA-C5C1649841E9}" destId="{A6EEFBC4-6770-47AA-BA8B-996C9CF51182}" srcOrd="1" destOrd="0" presId="urn:microsoft.com/office/officeart/2005/8/layout/equation2"/>
    <dgm:cxn modelId="{250EC6E9-8993-4D91-A4F3-B58B616CED50}" type="presParOf" srcId="{A90BD3E5-85AF-4131-ADBA-C5C1649841E9}" destId="{6EA0C730-07C6-4129-8C09-3EF21BB9B04F}" srcOrd="2" destOrd="0" presId="urn:microsoft.com/office/officeart/2005/8/layout/equation2"/>
    <dgm:cxn modelId="{6ABB07A0-FA68-4D8C-BEDF-24AFF4D6A861}" type="presParOf" srcId="{A90BD3E5-85AF-4131-ADBA-C5C1649841E9}" destId="{D2FC4D59-3E04-4C28-BC4D-8B48912E5DF0}" srcOrd="3" destOrd="0" presId="urn:microsoft.com/office/officeart/2005/8/layout/equation2"/>
    <dgm:cxn modelId="{9D97DFCD-4E62-4DC9-914B-0C75A0C7FBE0}" type="presParOf" srcId="{A90BD3E5-85AF-4131-ADBA-C5C1649841E9}" destId="{CBB19CDB-5417-4A7E-BE54-708BC9F5AA7F}" srcOrd="4" destOrd="0" presId="urn:microsoft.com/office/officeart/2005/8/layout/equation2"/>
    <dgm:cxn modelId="{AC94EBC2-367E-4748-B917-836D8A25DD79}" type="presParOf" srcId="{1F1A8AD1-5455-4F3A-B243-E66EEC708637}" destId="{E09DA02D-A418-44D1-9F71-A495DDC5D71C}" srcOrd="1" destOrd="0" presId="urn:microsoft.com/office/officeart/2005/8/layout/equation2"/>
    <dgm:cxn modelId="{19676124-29A9-42B4-91CF-CAEC18883853}" type="presParOf" srcId="{E09DA02D-A418-44D1-9F71-A495DDC5D71C}" destId="{F7178017-F8C6-41AE-ABC3-7CE113BF83D4}" srcOrd="0" destOrd="0" presId="urn:microsoft.com/office/officeart/2005/8/layout/equation2"/>
    <dgm:cxn modelId="{D80D889C-8BB9-4179-9879-89FB9C84FF0F}"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solidFill>
                <a:schemeClr val="tx1"/>
              </a:solidFill>
            </a:rPr>
            <a:t>Tipos sustituibles por sus tipos Base </a:t>
          </a: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B75ABE1F-4E7D-4C71-8149-BD073CFF5D22}">
      <dgm:prSet phldrT="[Texto]"/>
      <dgm:spPr/>
      <dgm:t>
        <a:bodyPr/>
        <a:lstStyle/>
        <a:p>
          <a:r>
            <a:rPr lang="es-AR" dirty="0">
              <a:solidFill>
                <a:schemeClr val="tx1"/>
              </a:solidFill>
            </a:rPr>
            <a:t>Revela problemas de estructura si existieran</a:t>
          </a:r>
        </a:p>
      </dgm:t>
    </dgm:pt>
    <dgm:pt modelId="{204747C5-801D-403E-8FB3-98A7BF9CC5B9}" type="parTrans" cxnId="{FCD20B08-9849-4CAD-B1CF-A6044EFEAD8A}">
      <dgm:prSet/>
      <dgm:spPr/>
      <dgm:t>
        <a:bodyPr/>
        <a:lstStyle/>
        <a:p>
          <a:endParaRPr lang="es-AR">
            <a:solidFill>
              <a:schemeClr val="tx1"/>
            </a:solidFill>
          </a:endParaRPr>
        </a:p>
      </dgm:t>
    </dgm:pt>
    <dgm:pt modelId="{4652BA2F-DD70-41D9-9DFD-8B5644AC6413}" type="sibTrans" cxnId="{FCD20B08-9849-4CAD-B1CF-A6044EFEAD8A}">
      <dgm:prSet/>
      <dgm:spPr/>
      <dgm:t>
        <a:bodyPr/>
        <a:lstStyle/>
        <a:p>
          <a:endParaRPr lang="es-AR">
            <a:solidFill>
              <a:schemeClr val="tx1"/>
            </a:solidFill>
          </a:endParaRPr>
        </a:p>
      </dgm:t>
    </dgm:pt>
    <dgm:pt modelId="{46A391CB-84FE-458D-ACC9-A4D975A6FB14}">
      <dgm:prSet phldrT="[Texto]"/>
      <dgm:spPr/>
      <dgm:t>
        <a:bodyPr/>
        <a:lstStyle/>
        <a:p>
          <a:r>
            <a:rPr lang="es-AR" dirty="0">
              <a:solidFill>
                <a:schemeClr val="tx1"/>
              </a:solidFill>
            </a:rPr>
            <a:t>Herencia bien diseñada</a:t>
          </a:r>
        </a:p>
      </dgm:t>
    </dgm:pt>
    <dgm:pt modelId="{235589F6-A6E8-4A07-BF32-944B0153A761}" type="parTrans" cxnId="{6C8B4E01-E533-4BDB-A013-B3B62D39FB18}">
      <dgm:prSet/>
      <dgm:spPr/>
      <dgm:t>
        <a:bodyPr/>
        <a:lstStyle/>
        <a:p>
          <a:endParaRPr lang="es-AR">
            <a:solidFill>
              <a:schemeClr val="tx1"/>
            </a:solidFill>
          </a:endParaRPr>
        </a:p>
      </dgm:t>
    </dgm:pt>
    <dgm:pt modelId="{C2A03034-6E28-47B0-B938-A9CD1D3B9222}" type="sibTrans" cxnId="{6C8B4E01-E533-4BDB-A013-B3B62D39FB18}">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dgm:presLayoutVars>
          <dgm:bulletEnabled val="1"/>
        </dgm:presLayoutVars>
      </dgm:prSet>
      <dgm:spPr/>
    </dgm:pt>
  </dgm:ptLst>
  <dgm:cxnLst>
    <dgm:cxn modelId="{6C8B4E01-E533-4BDB-A013-B3B62D39FB18}" srcId="{64AA0369-9F5A-4DF8-9575-4950286BD510}" destId="{46A391CB-84FE-458D-ACC9-A4D975A6FB14}" srcOrd="2" destOrd="0" parTransId="{235589F6-A6E8-4A07-BF32-944B0153A761}" sibTransId="{C2A03034-6E28-47B0-B938-A9CD1D3B9222}"/>
    <dgm:cxn modelId="{FCD20B08-9849-4CAD-B1CF-A6044EFEAD8A}" srcId="{64AA0369-9F5A-4DF8-9575-4950286BD510}" destId="{B75ABE1F-4E7D-4C71-8149-BD073CFF5D22}" srcOrd="1" destOrd="0" parTransId="{204747C5-801D-403E-8FB3-98A7BF9CC5B9}" sibTransId="{4652BA2F-DD70-41D9-9DFD-8B5644AC6413}"/>
    <dgm:cxn modelId="{6F2ED834-3E98-4443-BBAA-C1A24FEF6259}" srcId="{64AA0369-9F5A-4DF8-9575-4950286BD510}" destId="{E6537FCE-5BE4-4FF8-BD24-437E02B5D9C0}" srcOrd="0" destOrd="0" parTransId="{5A122F14-DFF1-46E1-A39F-FCED681BEAC0}" sibTransId="{B581C196-BB39-49BF-88CA-CEF9AD3A0B44}"/>
    <dgm:cxn modelId="{4D9D2B6E-20E8-4BE3-BF97-62ECD5B1F8E0}" type="presOf" srcId="{4652BA2F-DD70-41D9-9DFD-8B5644AC6413}" destId="{E09DA02D-A418-44D1-9F71-A495DDC5D71C}" srcOrd="0" destOrd="0" presId="urn:microsoft.com/office/officeart/2005/8/layout/equation2"/>
    <dgm:cxn modelId="{90D1769E-B3E7-456F-ACFC-B466192D2076}" type="presOf" srcId="{E6537FCE-5BE4-4FF8-BD24-437E02B5D9C0}" destId="{6B4D1FC8-1AED-4E83-9491-01A88A93BB98}" srcOrd="0" destOrd="0" presId="urn:microsoft.com/office/officeart/2005/8/layout/equation2"/>
    <dgm:cxn modelId="{14805FA1-2391-4E40-8801-E8F5C4926930}" type="presOf" srcId="{46A391CB-84FE-458D-ACC9-A4D975A6FB14}" destId="{86D14AB3-1892-4713-A77D-C3ED8CE36BA3}" srcOrd="0" destOrd="0" presId="urn:microsoft.com/office/officeart/2005/8/layout/equation2"/>
    <dgm:cxn modelId="{9BD29CAC-1C0A-4132-8BC7-FF1F0E00471F}" type="presOf" srcId="{4652BA2F-DD70-41D9-9DFD-8B5644AC6413}" destId="{F7178017-F8C6-41AE-ABC3-7CE113BF83D4}" srcOrd="1" destOrd="0" presId="urn:microsoft.com/office/officeart/2005/8/layout/equation2"/>
    <dgm:cxn modelId="{040D43B5-A566-49F1-AF73-A9EF981CB868}" type="presOf" srcId="{B581C196-BB39-49BF-88CA-CEF9AD3A0B44}" destId="{6EA0C730-07C6-4129-8C09-3EF21BB9B04F}" srcOrd="0" destOrd="0" presId="urn:microsoft.com/office/officeart/2005/8/layout/equation2"/>
    <dgm:cxn modelId="{6FFBF7CF-E244-48AD-BE72-7B4A266AD2E0}" type="presOf" srcId="{64AA0369-9F5A-4DF8-9575-4950286BD510}" destId="{1F1A8AD1-5455-4F3A-B243-E66EEC708637}" srcOrd="0" destOrd="0" presId="urn:microsoft.com/office/officeart/2005/8/layout/equation2"/>
    <dgm:cxn modelId="{EA0DD5FA-9ACF-49D9-AA32-5D4771F1D973}" type="presOf" srcId="{B75ABE1F-4E7D-4C71-8149-BD073CFF5D22}" destId="{CBB19CDB-5417-4A7E-BE54-708BC9F5AA7F}" srcOrd="0" destOrd="0" presId="urn:microsoft.com/office/officeart/2005/8/layout/equation2"/>
    <dgm:cxn modelId="{63D77A61-7D80-413D-8581-D9A143EE29D0}" type="presParOf" srcId="{1F1A8AD1-5455-4F3A-B243-E66EEC708637}" destId="{A90BD3E5-85AF-4131-ADBA-C5C1649841E9}" srcOrd="0" destOrd="0" presId="urn:microsoft.com/office/officeart/2005/8/layout/equation2"/>
    <dgm:cxn modelId="{D2B74854-F396-49B2-8E76-32B1C38C3025}" type="presParOf" srcId="{A90BD3E5-85AF-4131-ADBA-C5C1649841E9}" destId="{6B4D1FC8-1AED-4E83-9491-01A88A93BB98}" srcOrd="0" destOrd="0" presId="urn:microsoft.com/office/officeart/2005/8/layout/equation2"/>
    <dgm:cxn modelId="{7E4AC7ED-13A2-4394-A56C-3A30153A5105}" type="presParOf" srcId="{A90BD3E5-85AF-4131-ADBA-C5C1649841E9}" destId="{A6EEFBC4-6770-47AA-BA8B-996C9CF51182}" srcOrd="1" destOrd="0" presId="urn:microsoft.com/office/officeart/2005/8/layout/equation2"/>
    <dgm:cxn modelId="{F3BD27B7-872F-40DB-988E-D1D2BFF9D5A4}" type="presParOf" srcId="{A90BD3E5-85AF-4131-ADBA-C5C1649841E9}" destId="{6EA0C730-07C6-4129-8C09-3EF21BB9B04F}" srcOrd="2" destOrd="0" presId="urn:microsoft.com/office/officeart/2005/8/layout/equation2"/>
    <dgm:cxn modelId="{1D2465E7-3C50-4ED3-995C-42FFBB3BFB87}" type="presParOf" srcId="{A90BD3E5-85AF-4131-ADBA-C5C1649841E9}" destId="{D2FC4D59-3E04-4C28-BC4D-8B48912E5DF0}" srcOrd="3" destOrd="0" presId="urn:microsoft.com/office/officeart/2005/8/layout/equation2"/>
    <dgm:cxn modelId="{265B2D33-35D0-49A1-B2E1-F4EFF07547B8}" type="presParOf" srcId="{A90BD3E5-85AF-4131-ADBA-C5C1649841E9}" destId="{CBB19CDB-5417-4A7E-BE54-708BC9F5AA7F}" srcOrd="4" destOrd="0" presId="urn:microsoft.com/office/officeart/2005/8/layout/equation2"/>
    <dgm:cxn modelId="{D0B00B44-8423-4DF5-9A39-0E2B45C3E79E}" type="presParOf" srcId="{1F1A8AD1-5455-4F3A-B243-E66EEC708637}" destId="{E09DA02D-A418-44D1-9F71-A495DDC5D71C}" srcOrd="1" destOrd="0" presId="urn:microsoft.com/office/officeart/2005/8/layout/equation2"/>
    <dgm:cxn modelId="{D505C302-C5EA-4AD1-A925-6D0D0BDBA27E}" type="presParOf" srcId="{E09DA02D-A418-44D1-9F71-A495DDC5D71C}" destId="{F7178017-F8C6-41AE-ABC3-7CE113BF83D4}" srcOrd="0" destOrd="0" presId="urn:microsoft.com/office/officeart/2005/8/layout/equation2"/>
    <dgm:cxn modelId="{3B757992-E4D5-49A2-9B46-859F9B882ED5}"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b="0" i="0" dirty="0">
              <a:solidFill>
                <a:schemeClr val="tx1"/>
              </a:solidFill>
            </a:rPr>
            <a:t>No obligar a los clientes a depender de métodos que no utilizan.</a:t>
          </a:r>
          <a:endParaRPr lang="es-AR" dirty="0">
            <a:solidFill>
              <a:schemeClr val="tx1"/>
            </a:solidFill>
          </a:endParaRP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6D07A687-B49B-4576-A121-820DBE442B9B}">
      <dgm:prSet phldrT="[Texto]" custT="1"/>
      <dgm:spPr/>
      <dgm:t>
        <a:bodyPr/>
        <a:lstStyle/>
        <a:p>
          <a:r>
            <a:rPr lang="es-AR" sz="3200" dirty="0">
              <a:solidFill>
                <a:schemeClr val="tx1"/>
              </a:solidFill>
            </a:rPr>
            <a:t>Bajo acoplamiento, facilidad de implementación y prueba</a:t>
          </a:r>
          <a:r>
            <a:rPr lang="es-AR" sz="3600" dirty="0">
              <a:solidFill>
                <a:schemeClr val="tx1"/>
              </a:solidFill>
            </a:rPr>
            <a:t>.</a:t>
          </a:r>
          <a:endParaRPr lang="es-AR" sz="2400" dirty="0">
            <a:solidFill>
              <a:schemeClr val="tx1"/>
            </a:solidFill>
          </a:endParaRPr>
        </a:p>
      </dgm:t>
    </dgm:pt>
    <dgm:pt modelId="{4C5E6EE5-05E5-4EEE-8A42-FC4A5A2E2A86}" type="parTrans" cxnId="{ECD07777-D805-4320-998C-42CC9DCD2220}">
      <dgm:prSet/>
      <dgm:spPr/>
      <dgm:t>
        <a:bodyPr/>
        <a:lstStyle/>
        <a:p>
          <a:endParaRPr lang="es-AR">
            <a:solidFill>
              <a:schemeClr val="tx1"/>
            </a:solidFill>
          </a:endParaRPr>
        </a:p>
      </dgm:t>
    </dgm:pt>
    <dgm:pt modelId="{5BFA3AE5-A61D-4F68-9688-10CAC69ADF1B}" type="sibTrans" cxnId="{ECD07777-D805-4320-998C-42CC9DCD2220}">
      <dgm:prSet/>
      <dgm:spPr/>
      <dgm:t>
        <a:bodyPr/>
        <a:lstStyle/>
        <a:p>
          <a:endParaRPr lang="es-AR">
            <a:solidFill>
              <a:schemeClr val="tx1"/>
            </a:solidFill>
          </a:endParaRPr>
        </a:p>
      </dgm:t>
    </dgm:pt>
    <dgm:pt modelId="{0CB964B7-AF5A-4835-AF2D-3F243009751A}">
      <dgm:prSet phldrT="[Texto]"/>
      <dgm:spPr/>
      <dgm:t>
        <a:bodyPr/>
        <a:lstStyle/>
        <a:p>
          <a:r>
            <a:rPr lang="es-AR" dirty="0">
              <a:solidFill>
                <a:schemeClr val="tx1"/>
              </a:solidFill>
            </a:rPr>
            <a:t>No obligar a las clases a implementar interfaces que no necesitan</a:t>
          </a:r>
        </a:p>
      </dgm:t>
    </dgm:pt>
    <dgm:pt modelId="{DDA3E394-E880-45D5-82BC-07B38362C638}" type="parTrans" cxnId="{96BD2318-CD76-4937-8C33-48B7B1205EAE}">
      <dgm:prSet/>
      <dgm:spPr/>
      <dgm:t>
        <a:bodyPr/>
        <a:lstStyle/>
        <a:p>
          <a:endParaRPr lang="es-AR">
            <a:solidFill>
              <a:schemeClr val="tx1"/>
            </a:solidFill>
          </a:endParaRPr>
        </a:p>
      </dgm:t>
    </dgm:pt>
    <dgm:pt modelId="{694D9369-3F73-48E4-9EA2-766303FB8669}" type="sibTrans" cxnId="{96BD2318-CD76-4937-8C33-48B7B1205EAE}">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ScaleX="117330" custScaleY="113838"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64C20E88-6296-4A1E-942E-1328B407FA22}" type="pres">
      <dgm:prSet presAssocID="{0CB964B7-AF5A-4835-AF2D-3F243009751A}"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custScaleX="74133" custScaleY="71980">
        <dgm:presLayoutVars>
          <dgm:bulletEnabled val="1"/>
        </dgm:presLayoutVars>
      </dgm:prSet>
      <dgm:spPr/>
    </dgm:pt>
  </dgm:ptLst>
  <dgm:cxnLst>
    <dgm:cxn modelId="{96BD2318-CD76-4937-8C33-48B7B1205EAE}" srcId="{64AA0369-9F5A-4DF8-9575-4950286BD510}" destId="{0CB964B7-AF5A-4835-AF2D-3F243009751A}" srcOrd="1" destOrd="0" parTransId="{DDA3E394-E880-45D5-82BC-07B38362C638}" sibTransId="{694D9369-3F73-48E4-9EA2-766303FB8669}"/>
    <dgm:cxn modelId="{6F2ED834-3E98-4443-BBAA-C1A24FEF6259}" srcId="{64AA0369-9F5A-4DF8-9575-4950286BD510}" destId="{E6537FCE-5BE4-4FF8-BD24-437E02B5D9C0}" srcOrd="0" destOrd="0" parTransId="{5A122F14-DFF1-46E1-A39F-FCED681BEAC0}" sibTransId="{B581C196-BB39-49BF-88CA-CEF9AD3A0B44}"/>
    <dgm:cxn modelId="{60AB6335-A0DE-4740-84A1-CA1B26A054BA}" type="presOf" srcId="{E6537FCE-5BE4-4FF8-BD24-437E02B5D9C0}" destId="{6B4D1FC8-1AED-4E83-9491-01A88A93BB98}" srcOrd="0" destOrd="0" presId="urn:microsoft.com/office/officeart/2005/8/layout/equation2"/>
    <dgm:cxn modelId="{7379BB5B-8977-4E84-9A5E-CF1DD74714B0}" type="presOf" srcId="{0CB964B7-AF5A-4835-AF2D-3F243009751A}" destId="{64C20E88-6296-4A1E-942E-1328B407FA22}" srcOrd="0" destOrd="0" presId="urn:microsoft.com/office/officeart/2005/8/layout/equation2"/>
    <dgm:cxn modelId="{C3559A48-D9EE-4CBB-87F8-EE2A0A310FFE}" type="presOf" srcId="{6D07A687-B49B-4576-A121-820DBE442B9B}" destId="{86D14AB3-1892-4713-A77D-C3ED8CE36BA3}" srcOrd="0" destOrd="0" presId="urn:microsoft.com/office/officeart/2005/8/layout/equation2"/>
    <dgm:cxn modelId="{EBC01B6A-AEF3-4BEC-8E22-20ADA8E6535D}" type="presOf" srcId="{694D9369-3F73-48E4-9EA2-766303FB8669}" destId="{E09DA02D-A418-44D1-9F71-A495DDC5D71C}" srcOrd="0" destOrd="0" presId="urn:microsoft.com/office/officeart/2005/8/layout/equation2"/>
    <dgm:cxn modelId="{8591F273-5CE4-4631-80FE-D31EE1276C30}" type="presOf" srcId="{64AA0369-9F5A-4DF8-9575-4950286BD510}" destId="{1F1A8AD1-5455-4F3A-B243-E66EEC708637}" srcOrd="0" destOrd="0" presId="urn:microsoft.com/office/officeart/2005/8/layout/equation2"/>
    <dgm:cxn modelId="{ECD07777-D805-4320-998C-42CC9DCD2220}" srcId="{64AA0369-9F5A-4DF8-9575-4950286BD510}" destId="{6D07A687-B49B-4576-A121-820DBE442B9B}" srcOrd="2" destOrd="0" parTransId="{4C5E6EE5-05E5-4EEE-8A42-FC4A5A2E2A86}" sibTransId="{5BFA3AE5-A61D-4F68-9688-10CAC69ADF1B}"/>
    <dgm:cxn modelId="{90C5597A-C3BD-446C-8C8C-582B24220F1A}" type="presOf" srcId="{B581C196-BB39-49BF-88CA-CEF9AD3A0B44}" destId="{6EA0C730-07C6-4129-8C09-3EF21BB9B04F}" srcOrd="0" destOrd="0" presId="urn:microsoft.com/office/officeart/2005/8/layout/equation2"/>
    <dgm:cxn modelId="{4720919E-A31F-4BA9-AA91-D3906547E81E}" type="presOf" srcId="{694D9369-3F73-48E4-9EA2-766303FB8669}" destId="{F7178017-F8C6-41AE-ABC3-7CE113BF83D4}" srcOrd="1" destOrd="0" presId="urn:microsoft.com/office/officeart/2005/8/layout/equation2"/>
    <dgm:cxn modelId="{036407B0-9118-41B2-8511-53256EC3E752}" type="presParOf" srcId="{1F1A8AD1-5455-4F3A-B243-E66EEC708637}" destId="{A90BD3E5-85AF-4131-ADBA-C5C1649841E9}" srcOrd="0" destOrd="0" presId="urn:microsoft.com/office/officeart/2005/8/layout/equation2"/>
    <dgm:cxn modelId="{93496230-03A1-4C3A-AFDC-60F374FADEF4}" type="presParOf" srcId="{A90BD3E5-85AF-4131-ADBA-C5C1649841E9}" destId="{6B4D1FC8-1AED-4E83-9491-01A88A93BB98}" srcOrd="0" destOrd="0" presId="urn:microsoft.com/office/officeart/2005/8/layout/equation2"/>
    <dgm:cxn modelId="{1B73B93A-4E78-40BA-B8DF-1C6F56E2CD9B}" type="presParOf" srcId="{A90BD3E5-85AF-4131-ADBA-C5C1649841E9}" destId="{A6EEFBC4-6770-47AA-BA8B-996C9CF51182}" srcOrd="1" destOrd="0" presId="urn:microsoft.com/office/officeart/2005/8/layout/equation2"/>
    <dgm:cxn modelId="{58F88E51-666E-4C00-B897-B280FAF5AA14}" type="presParOf" srcId="{A90BD3E5-85AF-4131-ADBA-C5C1649841E9}" destId="{6EA0C730-07C6-4129-8C09-3EF21BB9B04F}" srcOrd="2" destOrd="0" presId="urn:microsoft.com/office/officeart/2005/8/layout/equation2"/>
    <dgm:cxn modelId="{80A5C985-2D9A-450D-A16B-07497B71F687}" type="presParOf" srcId="{A90BD3E5-85AF-4131-ADBA-C5C1649841E9}" destId="{D2FC4D59-3E04-4C28-BC4D-8B48912E5DF0}" srcOrd="3" destOrd="0" presId="urn:microsoft.com/office/officeart/2005/8/layout/equation2"/>
    <dgm:cxn modelId="{9D58C8AA-1221-4486-88FF-529ED43F0B6A}" type="presParOf" srcId="{A90BD3E5-85AF-4131-ADBA-C5C1649841E9}" destId="{64C20E88-6296-4A1E-942E-1328B407FA22}" srcOrd="4" destOrd="0" presId="urn:microsoft.com/office/officeart/2005/8/layout/equation2"/>
    <dgm:cxn modelId="{C61A589C-2577-4D40-8057-F2213C00F203}" type="presParOf" srcId="{1F1A8AD1-5455-4F3A-B243-E66EEC708637}" destId="{E09DA02D-A418-44D1-9F71-A495DDC5D71C}" srcOrd="1" destOrd="0" presId="urn:microsoft.com/office/officeart/2005/8/layout/equation2"/>
    <dgm:cxn modelId="{0BAF8F80-E68B-4E5F-A0F2-53A6FBA9C3C9}" type="presParOf" srcId="{E09DA02D-A418-44D1-9F71-A495DDC5D71C}" destId="{F7178017-F8C6-41AE-ABC3-7CE113BF83D4}" srcOrd="0" destOrd="0" presId="urn:microsoft.com/office/officeart/2005/8/layout/equation2"/>
    <dgm:cxn modelId="{13AD9ABE-3EB3-473D-92D8-ED29B38E2B64}"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custT="1"/>
      <dgm:spPr/>
      <dgm:t>
        <a:bodyPr/>
        <a:lstStyle/>
        <a:p>
          <a:r>
            <a:rPr lang="es-AR" sz="2400" b="0" i="0" dirty="0">
              <a:solidFill>
                <a:schemeClr val="tx1"/>
              </a:solidFill>
            </a:rPr>
            <a:t>Los módulos de alto nivel no deben depender de los módulos de menor nivel</a:t>
          </a:r>
          <a:endParaRPr lang="es-AR" sz="2400" dirty="0">
            <a:solidFill>
              <a:schemeClr val="tx1"/>
            </a:solidFill>
          </a:endParaRPr>
        </a:p>
      </dgm:t>
    </dgm:pt>
    <dgm:pt modelId="{5A122F14-DFF1-46E1-A39F-FCED681BEAC0}" type="parTrans" cxnId="{6F2ED834-3E98-4443-BBAA-C1A24FEF6259}">
      <dgm:prSet/>
      <dgm:spPr/>
      <dgm:t>
        <a:bodyPr/>
        <a:lstStyle/>
        <a:p>
          <a:endParaRPr lang="es-AR" sz="4000">
            <a:solidFill>
              <a:schemeClr val="tx1"/>
            </a:solidFill>
          </a:endParaRPr>
        </a:p>
      </dgm:t>
    </dgm:pt>
    <dgm:pt modelId="{B581C196-BB39-49BF-88CA-CEF9AD3A0B44}" type="sibTrans" cxnId="{6F2ED834-3E98-4443-BBAA-C1A24FEF6259}">
      <dgm:prSet custT="1"/>
      <dgm:spPr/>
      <dgm:t>
        <a:bodyPr/>
        <a:lstStyle/>
        <a:p>
          <a:endParaRPr lang="es-AR" sz="1050">
            <a:solidFill>
              <a:schemeClr val="tx1"/>
            </a:solidFill>
          </a:endParaRPr>
        </a:p>
      </dgm:t>
    </dgm:pt>
    <dgm:pt modelId="{B75ABE1F-4E7D-4C71-8149-BD073CFF5D22}">
      <dgm:prSet phldrT="[Texto]" custT="1"/>
      <dgm:spPr/>
      <dgm:t>
        <a:bodyPr/>
        <a:lstStyle/>
        <a:p>
          <a:r>
            <a:rPr lang="es-AR" sz="2400" b="0" i="0" dirty="0">
              <a:solidFill>
                <a:schemeClr val="tx1"/>
              </a:solidFill>
            </a:rPr>
            <a:t>Ambos deben depender de sus abstracciones.</a:t>
          </a:r>
          <a:endParaRPr lang="es-AR" sz="2400" dirty="0">
            <a:solidFill>
              <a:schemeClr val="tx1"/>
            </a:solidFill>
          </a:endParaRPr>
        </a:p>
      </dgm:t>
    </dgm:pt>
    <dgm:pt modelId="{204747C5-801D-403E-8FB3-98A7BF9CC5B9}" type="parTrans" cxnId="{FCD20B08-9849-4CAD-B1CF-A6044EFEAD8A}">
      <dgm:prSet/>
      <dgm:spPr/>
      <dgm:t>
        <a:bodyPr/>
        <a:lstStyle/>
        <a:p>
          <a:endParaRPr lang="es-AR" sz="4000">
            <a:solidFill>
              <a:schemeClr val="tx1"/>
            </a:solidFill>
          </a:endParaRPr>
        </a:p>
      </dgm:t>
    </dgm:pt>
    <dgm:pt modelId="{4652BA2F-DD70-41D9-9DFD-8B5644AC6413}" type="sibTrans" cxnId="{FCD20B08-9849-4CAD-B1CF-A6044EFEAD8A}">
      <dgm:prSet custT="1"/>
      <dgm:spPr/>
      <dgm:t>
        <a:bodyPr/>
        <a:lstStyle/>
        <a:p>
          <a:endParaRPr lang="es-AR" sz="1050">
            <a:solidFill>
              <a:schemeClr val="tx1"/>
            </a:solidFill>
          </a:endParaRPr>
        </a:p>
      </dgm:t>
    </dgm:pt>
    <dgm:pt modelId="{CF92376E-2350-4733-8773-D939E0DBDA1A}">
      <dgm:prSet phldrT="[Texto]" custT="1"/>
      <dgm:spPr/>
      <dgm:t>
        <a:bodyPr/>
        <a:lstStyle/>
        <a:p>
          <a:r>
            <a:rPr lang="es-AR" sz="2400" b="0" i="0" dirty="0">
              <a:solidFill>
                <a:schemeClr val="tx1"/>
              </a:solidFill>
            </a:rPr>
            <a:t>Las abstracciones no deben depender de los detalles.</a:t>
          </a:r>
          <a:endParaRPr lang="es-AR" sz="2400" dirty="0">
            <a:solidFill>
              <a:schemeClr val="tx1"/>
            </a:solidFill>
          </a:endParaRPr>
        </a:p>
      </dgm:t>
    </dgm:pt>
    <dgm:pt modelId="{2EFA7C65-29EB-43DC-BBC2-158F83F1DAF2}" type="parTrans" cxnId="{861B9053-8F44-4697-ADB2-2365C1503C46}">
      <dgm:prSet/>
      <dgm:spPr/>
      <dgm:t>
        <a:bodyPr/>
        <a:lstStyle/>
        <a:p>
          <a:endParaRPr lang="es-AR" sz="4000">
            <a:solidFill>
              <a:schemeClr val="tx1"/>
            </a:solidFill>
          </a:endParaRPr>
        </a:p>
      </dgm:t>
    </dgm:pt>
    <dgm:pt modelId="{4941FFAA-EDC6-4839-9E2E-665145B2DC4A}" type="sibTrans" cxnId="{861B9053-8F44-4697-ADB2-2365C1503C46}">
      <dgm:prSet custT="1"/>
      <dgm:spPr/>
      <dgm:t>
        <a:bodyPr/>
        <a:lstStyle/>
        <a:p>
          <a:endParaRPr lang="es-AR" sz="1050">
            <a:solidFill>
              <a:schemeClr val="tx1"/>
            </a:solidFill>
          </a:endParaRPr>
        </a:p>
      </dgm:t>
    </dgm:pt>
    <dgm:pt modelId="{6D07A687-B49B-4576-A121-820DBE442B9B}">
      <dgm:prSet phldrT="[Texto]" custT="1"/>
      <dgm:spPr/>
      <dgm:t>
        <a:bodyPr/>
        <a:lstStyle/>
        <a:p>
          <a:r>
            <a:rPr lang="es-AR" sz="2800" dirty="0">
              <a:solidFill>
                <a:schemeClr val="tx1"/>
              </a:solidFill>
            </a:rPr>
            <a:t>Flexibilidad, Robustez, Movilidad</a:t>
          </a:r>
        </a:p>
      </dgm:t>
    </dgm:pt>
    <dgm:pt modelId="{4C5E6EE5-05E5-4EEE-8A42-FC4A5A2E2A86}" type="parTrans" cxnId="{ECD07777-D805-4320-998C-42CC9DCD2220}">
      <dgm:prSet/>
      <dgm:spPr/>
      <dgm:t>
        <a:bodyPr/>
        <a:lstStyle/>
        <a:p>
          <a:endParaRPr lang="es-AR" sz="4000">
            <a:solidFill>
              <a:schemeClr val="tx1"/>
            </a:solidFill>
          </a:endParaRPr>
        </a:p>
      </dgm:t>
    </dgm:pt>
    <dgm:pt modelId="{5BFA3AE5-A61D-4F68-9688-10CAC69ADF1B}" type="sibTrans" cxnId="{ECD07777-D805-4320-998C-42CC9DCD2220}">
      <dgm:prSet/>
      <dgm:spPr/>
      <dgm:t>
        <a:bodyPr/>
        <a:lstStyle/>
        <a:p>
          <a:endParaRPr lang="es-AR" sz="4000">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4" custScaleX="458746" custScaleY="445714"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3"/>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4" custScaleX="474239" custScaleY="434433">
        <dgm:presLayoutVars>
          <dgm:bulletEnabled val="1"/>
        </dgm:presLayoutVars>
      </dgm:prSet>
      <dgm:spPr/>
    </dgm:pt>
    <dgm:pt modelId="{34DB6294-70C3-4DF5-B8C4-C90FA5640693}" type="pres">
      <dgm:prSet presAssocID="{4652BA2F-DD70-41D9-9DFD-8B5644AC6413}" presName="spacerT" presStyleCnt="0"/>
      <dgm:spPr/>
    </dgm:pt>
    <dgm:pt modelId="{2DDB82B9-7E30-4FF9-B82C-2107A815CD79}" type="pres">
      <dgm:prSet presAssocID="{4652BA2F-DD70-41D9-9DFD-8B5644AC6413}" presName="sibTrans" presStyleLbl="sibTrans2D1" presStyleIdx="1" presStyleCnt="3"/>
      <dgm:spPr/>
    </dgm:pt>
    <dgm:pt modelId="{E89FA918-A766-4640-96CA-2A97C3254018}" type="pres">
      <dgm:prSet presAssocID="{4652BA2F-DD70-41D9-9DFD-8B5644AC6413}" presName="spacerB" presStyleCnt="0"/>
      <dgm:spPr/>
    </dgm:pt>
    <dgm:pt modelId="{779C1544-2934-4852-BB29-A943194C304C}" type="pres">
      <dgm:prSet presAssocID="{CF92376E-2350-4733-8773-D939E0DBDA1A}" presName="node" presStyleLbl="node1" presStyleIdx="2" presStyleCnt="4" custScaleX="476745" custScaleY="400656">
        <dgm:presLayoutVars>
          <dgm:bulletEnabled val="1"/>
        </dgm:presLayoutVars>
      </dgm:prSet>
      <dgm:spPr/>
    </dgm:pt>
    <dgm:pt modelId="{E09DA02D-A418-44D1-9F71-A495DDC5D71C}" type="pres">
      <dgm:prSet presAssocID="{64AA0369-9F5A-4DF8-9575-4950286BD510}" presName="sibTransLast" presStyleLbl="sibTrans2D1" presStyleIdx="2" presStyleCnt="3"/>
      <dgm:spPr/>
    </dgm:pt>
    <dgm:pt modelId="{F7178017-F8C6-41AE-ABC3-7CE113BF83D4}" type="pres">
      <dgm:prSet presAssocID="{64AA0369-9F5A-4DF8-9575-4950286BD510}" presName="connectorText" presStyleLbl="sibTrans2D1" presStyleIdx="2" presStyleCnt="3"/>
      <dgm:spPr/>
    </dgm:pt>
    <dgm:pt modelId="{86D14AB3-1892-4713-A77D-C3ED8CE36BA3}" type="pres">
      <dgm:prSet presAssocID="{64AA0369-9F5A-4DF8-9575-4950286BD510}" presName="lastNode" presStyleLbl="node1" presStyleIdx="3" presStyleCnt="4" custScaleX="249663" custScaleY="252444">
        <dgm:presLayoutVars>
          <dgm:bulletEnabled val="1"/>
        </dgm:presLayoutVars>
      </dgm:prSet>
      <dgm:spPr/>
    </dgm:pt>
  </dgm:ptLst>
  <dgm:cxnLst>
    <dgm:cxn modelId="{FCD20B08-9849-4CAD-B1CF-A6044EFEAD8A}" srcId="{64AA0369-9F5A-4DF8-9575-4950286BD510}" destId="{B75ABE1F-4E7D-4C71-8149-BD073CFF5D22}" srcOrd="1" destOrd="0" parTransId="{204747C5-801D-403E-8FB3-98A7BF9CC5B9}" sibTransId="{4652BA2F-DD70-41D9-9DFD-8B5644AC6413}"/>
    <dgm:cxn modelId="{4EEA870B-D8D6-4617-A0E6-64A50B14EA42}" type="presOf" srcId="{4652BA2F-DD70-41D9-9DFD-8B5644AC6413}" destId="{2DDB82B9-7E30-4FF9-B82C-2107A815CD79}" srcOrd="0" destOrd="0" presId="urn:microsoft.com/office/officeart/2005/8/layout/equation2"/>
    <dgm:cxn modelId="{6B45990C-2482-49F4-89C1-7D0C337BEB90}" type="presOf" srcId="{CF92376E-2350-4733-8773-D939E0DBDA1A}" destId="{779C1544-2934-4852-BB29-A943194C304C}" srcOrd="0" destOrd="0" presId="urn:microsoft.com/office/officeart/2005/8/layout/equation2"/>
    <dgm:cxn modelId="{C3710511-4B18-4EE1-AB1F-826818739866}" type="presOf" srcId="{6D07A687-B49B-4576-A121-820DBE442B9B}" destId="{86D14AB3-1892-4713-A77D-C3ED8CE36BA3}"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861B9053-8F44-4697-ADB2-2365C1503C46}" srcId="{64AA0369-9F5A-4DF8-9575-4950286BD510}" destId="{CF92376E-2350-4733-8773-D939E0DBDA1A}" srcOrd="2" destOrd="0" parTransId="{2EFA7C65-29EB-43DC-BBC2-158F83F1DAF2}" sibTransId="{4941FFAA-EDC6-4839-9E2E-665145B2DC4A}"/>
    <dgm:cxn modelId="{ECD07777-D805-4320-998C-42CC9DCD2220}" srcId="{64AA0369-9F5A-4DF8-9575-4950286BD510}" destId="{6D07A687-B49B-4576-A121-820DBE442B9B}" srcOrd="3" destOrd="0" parTransId="{4C5E6EE5-05E5-4EEE-8A42-FC4A5A2E2A86}" sibTransId="{5BFA3AE5-A61D-4F68-9688-10CAC69ADF1B}"/>
    <dgm:cxn modelId="{58D299B7-081F-45E9-A514-F9F842993B75}" type="presOf" srcId="{64AA0369-9F5A-4DF8-9575-4950286BD510}" destId="{1F1A8AD1-5455-4F3A-B243-E66EEC708637}" srcOrd="0" destOrd="0" presId="urn:microsoft.com/office/officeart/2005/8/layout/equation2"/>
    <dgm:cxn modelId="{7BBD8CCE-3FE4-4086-AF6E-B3BB7CA0F108}" type="presOf" srcId="{4941FFAA-EDC6-4839-9E2E-665145B2DC4A}" destId="{F7178017-F8C6-41AE-ABC3-7CE113BF83D4}" srcOrd="1" destOrd="0" presId="urn:microsoft.com/office/officeart/2005/8/layout/equation2"/>
    <dgm:cxn modelId="{E916C9DE-41E0-4243-A300-6632B33FAA4C}" type="presOf" srcId="{B75ABE1F-4E7D-4C71-8149-BD073CFF5D22}" destId="{CBB19CDB-5417-4A7E-BE54-708BC9F5AA7F}" srcOrd="0" destOrd="0" presId="urn:microsoft.com/office/officeart/2005/8/layout/equation2"/>
    <dgm:cxn modelId="{0B2A10ED-8097-41C2-89D1-3D332CD70421}" type="presOf" srcId="{4941FFAA-EDC6-4839-9E2E-665145B2DC4A}" destId="{E09DA02D-A418-44D1-9F71-A495DDC5D71C}" srcOrd="0" destOrd="0" presId="urn:microsoft.com/office/officeart/2005/8/layout/equation2"/>
    <dgm:cxn modelId="{621B72F6-98B8-4D7D-9BFE-0A2356B4E750}" type="presOf" srcId="{E6537FCE-5BE4-4FF8-BD24-437E02B5D9C0}" destId="{6B4D1FC8-1AED-4E83-9491-01A88A93BB98}" srcOrd="0" destOrd="0" presId="urn:microsoft.com/office/officeart/2005/8/layout/equation2"/>
    <dgm:cxn modelId="{5AFB79F7-2192-41C3-AF00-BEDC240A53A4}" type="presOf" srcId="{B581C196-BB39-49BF-88CA-CEF9AD3A0B44}" destId="{6EA0C730-07C6-4129-8C09-3EF21BB9B04F}" srcOrd="0" destOrd="0" presId="urn:microsoft.com/office/officeart/2005/8/layout/equation2"/>
    <dgm:cxn modelId="{0044F933-73D1-46E4-B386-34CAE9A547FF}" type="presParOf" srcId="{1F1A8AD1-5455-4F3A-B243-E66EEC708637}" destId="{A90BD3E5-85AF-4131-ADBA-C5C1649841E9}" srcOrd="0" destOrd="0" presId="urn:microsoft.com/office/officeart/2005/8/layout/equation2"/>
    <dgm:cxn modelId="{CDED0012-0C61-472B-9A9A-05024470E0E8}" type="presParOf" srcId="{A90BD3E5-85AF-4131-ADBA-C5C1649841E9}" destId="{6B4D1FC8-1AED-4E83-9491-01A88A93BB98}" srcOrd="0" destOrd="0" presId="urn:microsoft.com/office/officeart/2005/8/layout/equation2"/>
    <dgm:cxn modelId="{774E7104-5AC1-4C13-8540-26C060EB5802}" type="presParOf" srcId="{A90BD3E5-85AF-4131-ADBA-C5C1649841E9}" destId="{A6EEFBC4-6770-47AA-BA8B-996C9CF51182}" srcOrd="1" destOrd="0" presId="urn:microsoft.com/office/officeart/2005/8/layout/equation2"/>
    <dgm:cxn modelId="{7D3238DD-499D-406D-AE5C-C395F68DA924}" type="presParOf" srcId="{A90BD3E5-85AF-4131-ADBA-C5C1649841E9}" destId="{6EA0C730-07C6-4129-8C09-3EF21BB9B04F}" srcOrd="2" destOrd="0" presId="urn:microsoft.com/office/officeart/2005/8/layout/equation2"/>
    <dgm:cxn modelId="{C53B3934-885C-455D-A191-8D4DC8639C84}" type="presParOf" srcId="{A90BD3E5-85AF-4131-ADBA-C5C1649841E9}" destId="{D2FC4D59-3E04-4C28-BC4D-8B48912E5DF0}" srcOrd="3" destOrd="0" presId="urn:microsoft.com/office/officeart/2005/8/layout/equation2"/>
    <dgm:cxn modelId="{4171F946-4B86-4AFD-B815-957F607E05B5}" type="presParOf" srcId="{A90BD3E5-85AF-4131-ADBA-C5C1649841E9}" destId="{CBB19CDB-5417-4A7E-BE54-708BC9F5AA7F}" srcOrd="4" destOrd="0" presId="urn:microsoft.com/office/officeart/2005/8/layout/equation2"/>
    <dgm:cxn modelId="{48263345-D38F-4153-A24F-422F266B52FF}" type="presParOf" srcId="{A90BD3E5-85AF-4131-ADBA-C5C1649841E9}" destId="{34DB6294-70C3-4DF5-B8C4-C90FA5640693}" srcOrd="5" destOrd="0" presId="urn:microsoft.com/office/officeart/2005/8/layout/equation2"/>
    <dgm:cxn modelId="{D2C39B90-E88F-418D-AFC9-E71B704FE621}" type="presParOf" srcId="{A90BD3E5-85AF-4131-ADBA-C5C1649841E9}" destId="{2DDB82B9-7E30-4FF9-B82C-2107A815CD79}" srcOrd="6" destOrd="0" presId="urn:microsoft.com/office/officeart/2005/8/layout/equation2"/>
    <dgm:cxn modelId="{7115409F-10F8-4664-946A-8CD344636D66}" type="presParOf" srcId="{A90BD3E5-85AF-4131-ADBA-C5C1649841E9}" destId="{E89FA918-A766-4640-96CA-2A97C3254018}" srcOrd="7" destOrd="0" presId="urn:microsoft.com/office/officeart/2005/8/layout/equation2"/>
    <dgm:cxn modelId="{BD0DD919-C420-4B7A-A472-BBCB902B9651}" type="presParOf" srcId="{A90BD3E5-85AF-4131-ADBA-C5C1649841E9}" destId="{779C1544-2934-4852-BB29-A943194C304C}" srcOrd="8" destOrd="0" presId="urn:microsoft.com/office/officeart/2005/8/layout/equation2"/>
    <dgm:cxn modelId="{8D0ECE90-9478-4064-BC05-DF1934F1F798}" type="presParOf" srcId="{1F1A8AD1-5455-4F3A-B243-E66EEC708637}" destId="{E09DA02D-A418-44D1-9F71-A495DDC5D71C}" srcOrd="1" destOrd="0" presId="urn:microsoft.com/office/officeart/2005/8/layout/equation2"/>
    <dgm:cxn modelId="{9EAD1776-C783-4B24-8BE7-386ADECFC02B}" type="presParOf" srcId="{E09DA02D-A418-44D1-9F71-A495DDC5D71C}" destId="{F7178017-F8C6-41AE-ABC3-7CE113BF83D4}" srcOrd="0" destOrd="0" presId="urn:microsoft.com/office/officeart/2005/8/layout/equation2"/>
    <dgm:cxn modelId="{7FB00A85-A4B4-49FA-8D19-787A34D4DA43}"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A066E7-2730-424C-BD27-0EA5FFBE0353}" type="doc">
      <dgm:prSet loTypeId="urn:microsoft.com/office/officeart/2005/8/layout/balance1" loCatId="relationship" qsTypeId="urn:microsoft.com/office/officeart/2005/8/quickstyle/simple1" qsCatId="simple" csTypeId="urn:microsoft.com/office/officeart/2005/8/colors/colorful2" csCatId="colorful" phldr="1"/>
      <dgm:spPr/>
      <dgm:t>
        <a:bodyPr/>
        <a:lstStyle/>
        <a:p>
          <a:endParaRPr lang="es-AR"/>
        </a:p>
      </dgm:t>
    </dgm:pt>
    <dgm:pt modelId="{A066637A-3F8E-4FB8-B20C-9E98F2405654}">
      <dgm:prSet phldrT="[Texto]" custT="1"/>
      <dgm:spPr/>
      <dgm:t>
        <a:bodyPr/>
        <a:lstStyle/>
        <a:p>
          <a:r>
            <a:rPr lang="es-AR" sz="4000" dirty="0">
              <a:solidFill>
                <a:schemeClr val="tx1"/>
              </a:solidFill>
            </a:rPr>
            <a:t>Herencia</a:t>
          </a:r>
        </a:p>
      </dgm:t>
    </dgm:pt>
    <dgm:pt modelId="{586264A1-4286-4705-86DE-41F31DE04D04}" type="parTrans" cxnId="{509FD804-A7FD-4D94-9776-AA3933E63A56}">
      <dgm:prSet/>
      <dgm:spPr/>
      <dgm:t>
        <a:bodyPr/>
        <a:lstStyle/>
        <a:p>
          <a:endParaRPr lang="es-AR" sz="4800">
            <a:solidFill>
              <a:schemeClr val="tx1"/>
            </a:solidFill>
          </a:endParaRPr>
        </a:p>
      </dgm:t>
    </dgm:pt>
    <dgm:pt modelId="{EE3C1A16-E7DE-4EF9-867F-123F8D7E4DEC}" type="sibTrans" cxnId="{509FD804-A7FD-4D94-9776-AA3933E63A56}">
      <dgm:prSet/>
      <dgm:spPr/>
      <dgm:t>
        <a:bodyPr/>
        <a:lstStyle/>
        <a:p>
          <a:endParaRPr lang="es-AR" sz="4800">
            <a:solidFill>
              <a:schemeClr val="tx1"/>
            </a:solidFill>
          </a:endParaRPr>
        </a:p>
      </dgm:t>
    </dgm:pt>
    <dgm:pt modelId="{9C2DFE39-9B5C-4A53-8934-1447104B627C}">
      <dgm:prSet phldrT="[Texto]" custT="1"/>
      <dgm:spPr/>
      <dgm:t>
        <a:bodyPr/>
        <a:lstStyle/>
        <a:p>
          <a:r>
            <a:rPr lang="es-AR" sz="2000" dirty="0">
              <a:solidFill>
                <a:schemeClr val="tx1"/>
              </a:solidFill>
            </a:rPr>
            <a:t>Se define estáticamente</a:t>
          </a:r>
        </a:p>
      </dgm:t>
    </dgm:pt>
    <dgm:pt modelId="{B21DC5B4-7F02-45F4-98F3-D12D27A27AD8}" type="parTrans" cxnId="{9AE20216-1C67-495D-B3F0-21F55F9A3193}">
      <dgm:prSet/>
      <dgm:spPr/>
      <dgm:t>
        <a:bodyPr/>
        <a:lstStyle/>
        <a:p>
          <a:endParaRPr lang="es-AR" sz="4800">
            <a:solidFill>
              <a:schemeClr val="tx1"/>
            </a:solidFill>
          </a:endParaRPr>
        </a:p>
      </dgm:t>
    </dgm:pt>
    <dgm:pt modelId="{0883FFAB-C3C2-4A76-BE3C-6D7AE8A4B82B}" type="sibTrans" cxnId="{9AE20216-1C67-495D-B3F0-21F55F9A3193}">
      <dgm:prSet/>
      <dgm:spPr/>
      <dgm:t>
        <a:bodyPr/>
        <a:lstStyle/>
        <a:p>
          <a:endParaRPr lang="es-AR" sz="4800">
            <a:solidFill>
              <a:schemeClr val="tx1"/>
            </a:solidFill>
          </a:endParaRPr>
        </a:p>
      </dgm:t>
    </dgm:pt>
    <dgm:pt modelId="{63B30B33-7F7D-4D79-845A-A720B1FE6C0F}">
      <dgm:prSet phldrT="[Texto]" custT="1"/>
      <dgm:spPr/>
      <dgm:t>
        <a:bodyPr/>
        <a:lstStyle/>
        <a:p>
          <a:r>
            <a:rPr lang="es-AR" sz="2000" dirty="0">
              <a:solidFill>
                <a:schemeClr val="tx1"/>
              </a:solidFill>
            </a:rPr>
            <a:t>Rompe el encapsulamiento</a:t>
          </a:r>
        </a:p>
      </dgm:t>
    </dgm:pt>
    <dgm:pt modelId="{0F653360-3E42-4899-82FD-483B6E75B94E}" type="parTrans" cxnId="{C5521AE7-9AE1-4085-978A-AE66036AAF58}">
      <dgm:prSet/>
      <dgm:spPr/>
      <dgm:t>
        <a:bodyPr/>
        <a:lstStyle/>
        <a:p>
          <a:endParaRPr lang="es-AR" sz="4800">
            <a:solidFill>
              <a:schemeClr val="tx1"/>
            </a:solidFill>
          </a:endParaRPr>
        </a:p>
      </dgm:t>
    </dgm:pt>
    <dgm:pt modelId="{3842B0EB-4FA6-44BE-AE2B-080A1751E509}" type="sibTrans" cxnId="{C5521AE7-9AE1-4085-978A-AE66036AAF58}">
      <dgm:prSet/>
      <dgm:spPr/>
      <dgm:t>
        <a:bodyPr/>
        <a:lstStyle/>
        <a:p>
          <a:endParaRPr lang="es-AR" sz="4800">
            <a:solidFill>
              <a:schemeClr val="tx1"/>
            </a:solidFill>
          </a:endParaRPr>
        </a:p>
      </dgm:t>
    </dgm:pt>
    <dgm:pt modelId="{E978436E-A622-4B01-8C29-77984325D291}">
      <dgm:prSet phldrT="[Texto]" custT="1"/>
      <dgm:spPr/>
      <dgm:t>
        <a:bodyPr/>
        <a:lstStyle/>
        <a:p>
          <a:r>
            <a:rPr lang="es-AR" sz="4000" dirty="0">
              <a:solidFill>
                <a:schemeClr val="tx1"/>
              </a:solidFill>
            </a:rPr>
            <a:t>Composición</a:t>
          </a:r>
        </a:p>
      </dgm:t>
    </dgm:pt>
    <dgm:pt modelId="{17555E5D-0EB8-4DD1-9F00-EFB3955FCE91}" type="parTrans" cxnId="{845E4042-CC7C-4B30-A392-458CA8FE42C2}">
      <dgm:prSet/>
      <dgm:spPr/>
      <dgm:t>
        <a:bodyPr/>
        <a:lstStyle/>
        <a:p>
          <a:endParaRPr lang="es-AR" sz="4800">
            <a:solidFill>
              <a:schemeClr val="tx1"/>
            </a:solidFill>
          </a:endParaRPr>
        </a:p>
      </dgm:t>
    </dgm:pt>
    <dgm:pt modelId="{92F9A140-3C59-44DF-9834-AF89189A57EC}" type="sibTrans" cxnId="{845E4042-CC7C-4B30-A392-458CA8FE42C2}">
      <dgm:prSet/>
      <dgm:spPr/>
      <dgm:t>
        <a:bodyPr/>
        <a:lstStyle/>
        <a:p>
          <a:endParaRPr lang="es-AR" sz="4800">
            <a:solidFill>
              <a:schemeClr val="tx1"/>
            </a:solidFill>
          </a:endParaRPr>
        </a:p>
      </dgm:t>
    </dgm:pt>
    <dgm:pt modelId="{F8CA9F88-5D30-40F0-9C98-A559B4C65626}">
      <dgm:prSet phldrT="[Texto]" custT="1"/>
      <dgm:spPr/>
      <dgm:t>
        <a:bodyPr/>
        <a:lstStyle/>
        <a:p>
          <a:r>
            <a:rPr lang="es-AR" sz="2000" dirty="0">
              <a:solidFill>
                <a:schemeClr val="tx1"/>
              </a:solidFill>
            </a:rPr>
            <a:t>Se define dinámicamente</a:t>
          </a:r>
        </a:p>
      </dgm:t>
    </dgm:pt>
    <dgm:pt modelId="{C55B7D85-C3FF-49C7-84BD-5DDA4CEA34A6}" type="parTrans" cxnId="{5D48C68E-E6E5-40B8-A2BD-EDEBDD2B27B7}">
      <dgm:prSet/>
      <dgm:spPr/>
      <dgm:t>
        <a:bodyPr/>
        <a:lstStyle/>
        <a:p>
          <a:endParaRPr lang="es-AR" sz="4800">
            <a:solidFill>
              <a:schemeClr val="tx1"/>
            </a:solidFill>
          </a:endParaRPr>
        </a:p>
      </dgm:t>
    </dgm:pt>
    <dgm:pt modelId="{0152EBB5-CE5B-403E-A347-AA6ED9E2A024}" type="sibTrans" cxnId="{5D48C68E-E6E5-40B8-A2BD-EDEBDD2B27B7}">
      <dgm:prSet/>
      <dgm:spPr/>
      <dgm:t>
        <a:bodyPr/>
        <a:lstStyle/>
        <a:p>
          <a:endParaRPr lang="es-AR" sz="4800">
            <a:solidFill>
              <a:schemeClr val="tx1"/>
            </a:solidFill>
          </a:endParaRPr>
        </a:p>
      </dgm:t>
    </dgm:pt>
    <dgm:pt modelId="{1BDAFD0C-812D-4F5C-8500-AF1CB8A50A21}">
      <dgm:prSet phldrT="[Texto]" custT="1"/>
      <dgm:spPr/>
      <dgm:t>
        <a:bodyPr/>
        <a:lstStyle/>
        <a:p>
          <a:r>
            <a:rPr lang="es-AR" sz="2000" dirty="0">
              <a:solidFill>
                <a:schemeClr val="tx1"/>
              </a:solidFill>
            </a:rPr>
            <a:t>No rompe el encapsulamiento</a:t>
          </a:r>
        </a:p>
      </dgm:t>
    </dgm:pt>
    <dgm:pt modelId="{C7D8AC73-78BF-4C13-86DE-279F06977125}" type="parTrans" cxnId="{8E9944BD-9F00-43B6-B76C-A50B667541E8}">
      <dgm:prSet/>
      <dgm:spPr/>
      <dgm:t>
        <a:bodyPr/>
        <a:lstStyle/>
        <a:p>
          <a:endParaRPr lang="es-AR" sz="4800">
            <a:solidFill>
              <a:schemeClr val="tx1"/>
            </a:solidFill>
          </a:endParaRPr>
        </a:p>
      </dgm:t>
    </dgm:pt>
    <dgm:pt modelId="{08CB285B-10BB-41A4-810D-962E05734A0A}" type="sibTrans" cxnId="{8E9944BD-9F00-43B6-B76C-A50B667541E8}">
      <dgm:prSet/>
      <dgm:spPr/>
      <dgm:t>
        <a:bodyPr/>
        <a:lstStyle/>
        <a:p>
          <a:endParaRPr lang="es-AR" sz="4800">
            <a:solidFill>
              <a:schemeClr val="tx1"/>
            </a:solidFill>
          </a:endParaRPr>
        </a:p>
      </dgm:t>
    </dgm:pt>
    <dgm:pt modelId="{99B0EFD5-5DD9-4E53-8658-E17749E8887E}">
      <dgm:prSet phldrT="[Texto]" custT="1"/>
      <dgm:spPr/>
      <dgm:t>
        <a:bodyPr/>
        <a:lstStyle/>
        <a:p>
          <a:r>
            <a:rPr lang="es-AR" sz="2000" dirty="0">
              <a:solidFill>
                <a:schemeClr val="tx1"/>
              </a:solidFill>
            </a:rPr>
            <a:t>Cambios en tiempo de ejecución</a:t>
          </a:r>
        </a:p>
      </dgm:t>
    </dgm:pt>
    <dgm:pt modelId="{36ABDBDE-2D42-4F93-9802-A54B09772F5C}" type="parTrans" cxnId="{47C2B4B6-0F92-4555-95FA-0653CBE5062C}">
      <dgm:prSet/>
      <dgm:spPr/>
      <dgm:t>
        <a:bodyPr/>
        <a:lstStyle/>
        <a:p>
          <a:endParaRPr lang="es-AR" sz="4800">
            <a:solidFill>
              <a:schemeClr val="tx1"/>
            </a:solidFill>
          </a:endParaRPr>
        </a:p>
      </dgm:t>
    </dgm:pt>
    <dgm:pt modelId="{891D536B-A9DA-4154-9D7B-223A611AE875}" type="sibTrans" cxnId="{47C2B4B6-0F92-4555-95FA-0653CBE5062C}">
      <dgm:prSet/>
      <dgm:spPr/>
      <dgm:t>
        <a:bodyPr/>
        <a:lstStyle/>
        <a:p>
          <a:endParaRPr lang="es-AR" sz="4800">
            <a:solidFill>
              <a:schemeClr val="tx1"/>
            </a:solidFill>
          </a:endParaRPr>
        </a:p>
      </dgm:t>
    </dgm:pt>
    <dgm:pt modelId="{34610528-A5D4-4FF9-95EB-5C120534DAD3}">
      <dgm:prSet phldrT="[Texto]" custT="1"/>
      <dgm:spPr/>
      <dgm:t>
        <a:bodyPr/>
        <a:lstStyle/>
        <a:p>
          <a:r>
            <a:rPr lang="es-AR" sz="2000" dirty="0">
              <a:solidFill>
                <a:schemeClr val="tx1"/>
              </a:solidFill>
            </a:rPr>
            <a:t>Fácil de modificar lo heredado</a:t>
          </a:r>
        </a:p>
      </dgm:t>
    </dgm:pt>
    <dgm:pt modelId="{BFACF58E-13C7-4EE2-A9D5-08907835F433}" type="parTrans" cxnId="{571137B6-3FCF-4F87-81E9-33B2A63BA120}">
      <dgm:prSet/>
      <dgm:spPr/>
      <dgm:t>
        <a:bodyPr/>
        <a:lstStyle/>
        <a:p>
          <a:endParaRPr lang="es-AR" sz="4800">
            <a:solidFill>
              <a:schemeClr val="tx1"/>
            </a:solidFill>
          </a:endParaRPr>
        </a:p>
      </dgm:t>
    </dgm:pt>
    <dgm:pt modelId="{2A72AA0D-28AA-4306-AA55-BC94750E5734}" type="sibTrans" cxnId="{571137B6-3FCF-4F87-81E9-33B2A63BA120}">
      <dgm:prSet/>
      <dgm:spPr/>
      <dgm:t>
        <a:bodyPr/>
        <a:lstStyle/>
        <a:p>
          <a:endParaRPr lang="es-AR" sz="4800">
            <a:solidFill>
              <a:schemeClr val="tx1"/>
            </a:solidFill>
          </a:endParaRPr>
        </a:p>
      </dgm:t>
    </dgm:pt>
    <dgm:pt modelId="{76C4AF63-2791-48B3-99B5-41C4C3627BA0}">
      <dgm:prSet phldrT="[Texto]" custT="1"/>
      <dgm:spPr/>
      <dgm:t>
        <a:bodyPr/>
        <a:lstStyle/>
        <a:p>
          <a:r>
            <a:rPr lang="es-AR" sz="2000" dirty="0">
              <a:solidFill>
                <a:schemeClr val="tx1"/>
              </a:solidFill>
            </a:rPr>
            <a:t>Comportamiento depende de las relaciones</a:t>
          </a:r>
        </a:p>
      </dgm:t>
    </dgm:pt>
    <dgm:pt modelId="{AC8CEC60-C937-44B0-ABD9-D591747D1B86}" type="parTrans" cxnId="{9B0D99B7-0936-4A0F-A9C1-8C8B9FB11997}">
      <dgm:prSet/>
      <dgm:spPr/>
      <dgm:t>
        <a:bodyPr/>
        <a:lstStyle/>
        <a:p>
          <a:endParaRPr lang="es-AR" sz="4800">
            <a:solidFill>
              <a:schemeClr val="tx1"/>
            </a:solidFill>
          </a:endParaRPr>
        </a:p>
      </dgm:t>
    </dgm:pt>
    <dgm:pt modelId="{BADFC0F7-4F1F-4C56-B9E4-9454E8FF2F3D}" type="sibTrans" cxnId="{9B0D99B7-0936-4A0F-A9C1-8C8B9FB11997}">
      <dgm:prSet/>
      <dgm:spPr/>
      <dgm:t>
        <a:bodyPr/>
        <a:lstStyle/>
        <a:p>
          <a:endParaRPr lang="es-AR" sz="4800">
            <a:solidFill>
              <a:schemeClr val="tx1"/>
            </a:solidFill>
          </a:endParaRPr>
        </a:p>
      </dgm:t>
    </dgm:pt>
    <dgm:pt modelId="{078B2372-7363-48C1-B3AF-F6EE249F311F}" type="pres">
      <dgm:prSet presAssocID="{42A066E7-2730-424C-BD27-0EA5FFBE0353}" presName="outerComposite" presStyleCnt="0">
        <dgm:presLayoutVars>
          <dgm:chMax val="2"/>
          <dgm:animLvl val="lvl"/>
          <dgm:resizeHandles val="exact"/>
        </dgm:presLayoutVars>
      </dgm:prSet>
      <dgm:spPr/>
    </dgm:pt>
    <dgm:pt modelId="{5EAB0F4F-7A78-498B-B72A-23FF7E218F33}" type="pres">
      <dgm:prSet presAssocID="{42A066E7-2730-424C-BD27-0EA5FFBE0353}" presName="dummyMaxCanvas" presStyleCnt="0"/>
      <dgm:spPr/>
    </dgm:pt>
    <dgm:pt modelId="{2D0C0657-5567-4B0D-BFA7-A17BA272BB7A}" type="pres">
      <dgm:prSet presAssocID="{42A066E7-2730-424C-BD27-0EA5FFBE0353}" presName="parentComposite" presStyleCnt="0"/>
      <dgm:spPr/>
    </dgm:pt>
    <dgm:pt modelId="{1CD78F00-4885-47FB-AEC3-3153E29EE14B}" type="pres">
      <dgm:prSet presAssocID="{42A066E7-2730-424C-BD27-0EA5FFBE0353}" presName="parent1" presStyleLbl="alignAccFollowNode1" presStyleIdx="0" presStyleCnt="4" custScaleX="153283" custLinFactNeighborX="-11809">
        <dgm:presLayoutVars>
          <dgm:chMax val="4"/>
        </dgm:presLayoutVars>
      </dgm:prSet>
      <dgm:spPr/>
    </dgm:pt>
    <dgm:pt modelId="{9C878447-79A0-4CB6-9910-61A60D57ED31}" type="pres">
      <dgm:prSet presAssocID="{42A066E7-2730-424C-BD27-0EA5FFBE0353}" presName="parent2" presStyleLbl="alignAccFollowNode1" presStyleIdx="1" presStyleCnt="4" custScaleX="164305" custLinFactNeighborX="19170">
        <dgm:presLayoutVars>
          <dgm:chMax val="4"/>
        </dgm:presLayoutVars>
      </dgm:prSet>
      <dgm:spPr/>
    </dgm:pt>
    <dgm:pt modelId="{6FDB2576-A761-48EF-B7FA-F1ED4C82E810}" type="pres">
      <dgm:prSet presAssocID="{42A066E7-2730-424C-BD27-0EA5FFBE0353}" presName="childrenComposite" presStyleCnt="0"/>
      <dgm:spPr/>
    </dgm:pt>
    <dgm:pt modelId="{209A2EE8-90E7-4E5B-8A39-9D8A09BC8E98}" type="pres">
      <dgm:prSet presAssocID="{42A066E7-2730-424C-BD27-0EA5FFBE0353}" presName="dummyMaxCanvas_ChildArea" presStyleCnt="0"/>
      <dgm:spPr/>
    </dgm:pt>
    <dgm:pt modelId="{6BA3C336-895D-4CC2-B1FA-E6029036053C}" type="pres">
      <dgm:prSet presAssocID="{42A066E7-2730-424C-BD27-0EA5FFBE0353}" presName="fulcrum" presStyleLbl="alignAccFollowNode1" presStyleIdx="2" presStyleCnt="4"/>
      <dgm:spPr/>
    </dgm:pt>
    <dgm:pt modelId="{E1B3881A-5FD6-4730-B110-F085CE70F77D}" type="pres">
      <dgm:prSet presAssocID="{42A066E7-2730-424C-BD27-0EA5FFBE0353}" presName="balance_34" presStyleLbl="alignAccFollowNode1" presStyleIdx="3" presStyleCnt="4">
        <dgm:presLayoutVars>
          <dgm:bulletEnabled val="1"/>
        </dgm:presLayoutVars>
      </dgm:prSet>
      <dgm:spPr/>
    </dgm:pt>
    <dgm:pt modelId="{CBEA51CF-B784-4B8E-B02E-01A4DA1BCB0F}" type="pres">
      <dgm:prSet presAssocID="{42A066E7-2730-424C-BD27-0EA5FFBE0353}" presName="right_34_1" presStyleLbl="node1" presStyleIdx="0" presStyleCnt="7">
        <dgm:presLayoutVars>
          <dgm:bulletEnabled val="1"/>
        </dgm:presLayoutVars>
      </dgm:prSet>
      <dgm:spPr/>
    </dgm:pt>
    <dgm:pt modelId="{380C29D1-8691-43C5-9034-9FE209A252E0}" type="pres">
      <dgm:prSet presAssocID="{42A066E7-2730-424C-BD27-0EA5FFBE0353}" presName="right_34_2" presStyleLbl="node1" presStyleIdx="1" presStyleCnt="7">
        <dgm:presLayoutVars>
          <dgm:bulletEnabled val="1"/>
        </dgm:presLayoutVars>
      </dgm:prSet>
      <dgm:spPr/>
    </dgm:pt>
    <dgm:pt modelId="{BEB6FEE8-4FAB-449E-AED1-ABE3BF7BF038}" type="pres">
      <dgm:prSet presAssocID="{42A066E7-2730-424C-BD27-0EA5FFBE0353}" presName="right_34_3" presStyleLbl="node1" presStyleIdx="2" presStyleCnt="7">
        <dgm:presLayoutVars>
          <dgm:bulletEnabled val="1"/>
        </dgm:presLayoutVars>
      </dgm:prSet>
      <dgm:spPr/>
    </dgm:pt>
    <dgm:pt modelId="{8BB0FF2E-1732-4B6A-AD54-0EFD7653B940}" type="pres">
      <dgm:prSet presAssocID="{42A066E7-2730-424C-BD27-0EA5FFBE0353}" presName="right_34_4" presStyleLbl="node1" presStyleIdx="3" presStyleCnt="7">
        <dgm:presLayoutVars>
          <dgm:bulletEnabled val="1"/>
        </dgm:presLayoutVars>
      </dgm:prSet>
      <dgm:spPr/>
    </dgm:pt>
    <dgm:pt modelId="{C9C3A6A0-9B6A-4406-A9C5-6A6E08DAEEAC}" type="pres">
      <dgm:prSet presAssocID="{42A066E7-2730-424C-BD27-0EA5FFBE0353}" presName="left_34_1" presStyleLbl="node1" presStyleIdx="4" presStyleCnt="7">
        <dgm:presLayoutVars>
          <dgm:bulletEnabled val="1"/>
        </dgm:presLayoutVars>
      </dgm:prSet>
      <dgm:spPr/>
    </dgm:pt>
    <dgm:pt modelId="{082CC441-8AF1-464D-9826-F96E8E9CB68D}" type="pres">
      <dgm:prSet presAssocID="{42A066E7-2730-424C-BD27-0EA5FFBE0353}" presName="left_34_2" presStyleLbl="node1" presStyleIdx="5" presStyleCnt="7">
        <dgm:presLayoutVars>
          <dgm:bulletEnabled val="1"/>
        </dgm:presLayoutVars>
      </dgm:prSet>
      <dgm:spPr/>
    </dgm:pt>
    <dgm:pt modelId="{A8D1DB8E-6F52-4BEF-BA1A-6CB3B84CE146}" type="pres">
      <dgm:prSet presAssocID="{42A066E7-2730-424C-BD27-0EA5FFBE0353}" presName="left_34_3" presStyleLbl="node1" presStyleIdx="6" presStyleCnt="7">
        <dgm:presLayoutVars>
          <dgm:bulletEnabled val="1"/>
        </dgm:presLayoutVars>
      </dgm:prSet>
      <dgm:spPr/>
    </dgm:pt>
  </dgm:ptLst>
  <dgm:cxnLst>
    <dgm:cxn modelId="{509FD804-A7FD-4D94-9776-AA3933E63A56}" srcId="{42A066E7-2730-424C-BD27-0EA5FFBE0353}" destId="{A066637A-3F8E-4FB8-B20C-9E98F2405654}" srcOrd="0" destOrd="0" parTransId="{586264A1-4286-4705-86DE-41F31DE04D04}" sibTransId="{EE3C1A16-E7DE-4EF9-867F-123F8D7E4DEC}"/>
    <dgm:cxn modelId="{9AE20216-1C67-495D-B3F0-21F55F9A3193}" srcId="{A066637A-3F8E-4FB8-B20C-9E98F2405654}" destId="{9C2DFE39-9B5C-4A53-8934-1447104B627C}" srcOrd="0" destOrd="0" parTransId="{B21DC5B4-7F02-45F4-98F3-D12D27A27AD8}" sibTransId="{0883FFAB-C3C2-4A76-BE3C-6D7AE8A4B82B}"/>
    <dgm:cxn modelId="{EC212021-1E14-47DB-83C2-0FD61F940210}" type="presOf" srcId="{42A066E7-2730-424C-BD27-0EA5FFBE0353}" destId="{078B2372-7363-48C1-B3AF-F6EE249F311F}" srcOrd="0" destOrd="0" presId="urn:microsoft.com/office/officeart/2005/8/layout/balance1"/>
    <dgm:cxn modelId="{9DEB4434-5055-45CD-A6EF-DA7881A487E2}" type="presOf" srcId="{63B30B33-7F7D-4D79-845A-A720B1FE6C0F}" destId="{082CC441-8AF1-464D-9826-F96E8E9CB68D}" srcOrd="0" destOrd="0" presId="urn:microsoft.com/office/officeart/2005/8/layout/balance1"/>
    <dgm:cxn modelId="{845E4042-CC7C-4B30-A392-458CA8FE42C2}" srcId="{42A066E7-2730-424C-BD27-0EA5FFBE0353}" destId="{E978436E-A622-4B01-8C29-77984325D291}" srcOrd="1" destOrd="0" parTransId="{17555E5D-0EB8-4DD1-9F00-EFB3955FCE91}" sibTransId="{92F9A140-3C59-44DF-9834-AF89189A57EC}"/>
    <dgm:cxn modelId="{D7A80046-99EB-41A7-9DAE-0F57FF151177}" type="presOf" srcId="{1BDAFD0C-812D-4F5C-8500-AF1CB8A50A21}" destId="{380C29D1-8691-43C5-9034-9FE209A252E0}" srcOrd="0" destOrd="0" presId="urn:microsoft.com/office/officeart/2005/8/layout/balance1"/>
    <dgm:cxn modelId="{61CE1B8C-D31B-404D-A33D-FE2BF3EDEC3D}" type="presOf" srcId="{99B0EFD5-5DD9-4E53-8658-E17749E8887E}" destId="{BEB6FEE8-4FAB-449E-AED1-ABE3BF7BF038}" srcOrd="0" destOrd="0" presId="urn:microsoft.com/office/officeart/2005/8/layout/balance1"/>
    <dgm:cxn modelId="{5D48C68E-E6E5-40B8-A2BD-EDEBDD2B27B7}" srcId="{E978436E-A622-4B01-8C29-77984325D291}" destId="{F8CA9F88-5D30-40F0-9C98-A559B4C65626}" srcOrd="0" destOrd="0" parTransId="{C55B7D85-C3FF-49C7-84BD-5DDA4CEA34A6}" sibTransId="{0152EBB5-CE5B-403E-A347-AA6ED9E2A024}"/>
    <dgm:cxn modelId="{1251FDA1-1B60-4E0E-8D58-44D90B905B95}" type="presOf" srcId="{76C4AF63-2791-48B3-99B5-41C4C3627BA0}" destId="{8BB0FF2E-1732-4B6A-AD54-0EFD7653B940}" srcOrd="0" destOrd="0" presId="urn:microsoft.com/office/officeart/2005/8/layout/balance1"/>
    <dgm:cxn modelId="{571137B6-3FCF-4F87-81E9-33B2A63BA120}" srcId="{A066637A-3F8E-4FB8-B20C-9E98F2405654}" destId="{34610528-A5D4-4FF9-95EB-5C120534DAD3}" srcOrd="2" destOrd="0" parTransId="{BFACF58E-13C7-4EE2-A9D5-08907835F433}" sibTransId="{2A72AA0D-28AA-4306-AA55-BC94750E5734}"/>
    <dgm:cxn modelId="{47C2B4B6-0F92-4555-95FA-0653CBE5062C}" srcId="{E978436E-A622-4B01-8C29-77984325D291}" destId="{99B0EFD5-5DD9-4E53-8658-E17749E8887E}" srcOrd="2" destOrd="0" parTransId="{36ABDBDE-2D42-4F93-9802-A54B09772F5C}" sibTransId="{891D536B-A9DA-4154-9D7B-223A611AE875}"/>
    <dgm:cxn modelId="{9B0D99B7-0936-4A0F-A9C1-8C8B9FB11997}" srcId="{E978436E-A622-4B01-8C29-77984325D291}" destId="{76C4AF63-2791-48B3-99B5-41C4C3627BA0}" srcOrd="3" destOrd="0" parTransId="{AC8CEC60-C937-44B0-ABD9-D591747D1B86}" sibTransId="{BADFC0F7-4F1F-4C56-B9E4-9454E8FF2F3D}"/>
    <dgm:cxn modelId="{8E9944BD-9F00-43B6-B76C-A50B667541E8}" srcId="{E978436E-A622-4B01-8C29-77984325D291}" destId="{1BDAFD0C-812D-4F5C-8500-AF1CB8A50A21}" srcOrd="1" destOrd="0" parTransId="{C7D8AC73-78BF-4C13-86DE-279F06977125}" sibTransId="{08CB285B-10BB-41A4-810D-962E05734A0A}"/>
    <dgm:cxn modelId="{0B9D77D2-0C1A-4D28-9153-41EFE4F205CA}" type="presOf" srcId="{F8CA9F88-5D30-40F0-9C98-A559B4C65626}" destId="{CBEA51CF-B784-4B8E-B02E-01A4DA1BCB0F}" srcOrd="0" destOrd="0" presId="urn:microsoft.com/office/officeart/2005/8/layout/balance1"/>
    <dgm:cxn modelId="{437FF9D4-4EB8-4D14-8BEF-4D2C6126084A}" type="presOf" srcId="{9C2DFE39-9B5C-4A53-8934-1447104B627C}" destId="{C9C3A6A0-9B6A-4406-A9C5-6A6E08DAEEAC}" srcOrd="0" destOrd="0" presId="urn:microsoft.com/office/officeart/2005/8/layout/balance1"/>
    <dgm:cxn modelId="{C174DDE3-157C-4972-B181-756EF40A7ACE}" type="presOf" srcId="{A066637A-3F8E-4FB8-B20C-9E98F2405654}" destId="{1CD78F00-4885-47FB-AEC3-3153E29EE14B}" srcOrd="0" destOrd="0" presId="urn:microsoft.com/office/officeart/2005/8/layout/balance1"/>
    <dgm:cxn modelId="{C5521AE7-9AE1-4085-978A-AE66036AAF58}" srcId="{A066637A-3F8E-4FB8-B20C-9E98F2405654}" destId="{63B30B33-7F7D-4D79-845A-A720B1FE6C0F}" srcOrd="1" destOrd="0" parTransId="{0F653360-3E42-4899-82FD-483B6E75B94E}" sibTransId="{3842B0EB-4FA6-44BE-AE2B-080A1751E509}"/>
    <dgm:cxn modelId="{DB0AF1EB-533F-49C5-B57F-902CD2057E62}" type="presOf" srcId="{34610528-A5D4-4FF9-95EB-5C120534DAD3}" destId="{A8D1DB8E-6F52-4BEF-BA1A-6CB3B84CE146}" srcOrd="0" destOrd="0" presId="urn:microsoft.com/office/officeart/2005/8/layout/balance1"/>
    <dgm:cxn modelId="{029CA6EE-3C48-4D91-9920-CE1BC005EFC8}" type="presOf" srcId="{E978436E-A622-4B01-8C29-77984325D291}" destId="{9C878447-79A0-4CB6-9910-61A60D57ED31}" srcOrd="0" destOrd="0" presId="urn:microsoft.com/office/officeart/2005/8/layout/balance1"/>
    <dgm:cxn modelId="{90AE2377-CCCD-4C61-9059-62AE1044EADA}" type="presParOf" srcId="{078B2372-7363-48C1-B3AF-F6EE249F311F}" destId="{5EAB0F4F-7A78-498B-B72A-23FF7E218F33}" srcOrd="0" destOrd="0" presId="urn:microsoft.com/office/officeart/2005/8/layout/balance1"/>
    <dgm:cxn modelId="{F6B306AA-C657-4566-AEF6-4E0DF2D717F8}" type="presParOf" srcId="{078B2372-7363-48C1-B3AF-F6EE249F311F}" destId="{2D0C0657-5567-4B0D-BFA7-A17BA272BB7A}" srcOrd="1" destOrd="0" presId="urn:microsoft.com/office/officeart/2005/8/layout/balance1"/>
    <dgm:cxn modelId="{632125C4-D419-443A-98FE-D1B0F4680029}" type="presParOf" srcId="{2D0C0657-5567-4B0D-BFA7-A17BA272BB7A}" destId="{1CD78F00-4885-47FB-AEC3-3153E29EE14B}" srcOrd="0" destOrd="0" presId="urn:microsoft.com/office/officeart/2005/8/layout/balance1"/>
    <dgm:cxn modelId="{AB14EF8B-31C6-4E01-B4A3-AD688EDF0A80}" type="presParOf" srcId="{2D0C0657-5567-4B0D-BFA7-A17BA272BB7A}" destId="{9C878447-79A0-4CB6-9910-61A60D57ED31}" srcOrd="1" destOrd="0" presId="urn:microsoft.com/office/officeart/2005/8/layout/balance1"/>
    <dgm:cxn modelId="{9B83AA59-76F7-4807-AFD0-D007B44C6580}" type="presParOf" srcId="{078B2372-7363-48C1-B3AF-F6EE249F311F}" destId="{6FDB2576-A761-48EF-B7FA-F1ED4C82E810}" srcOrd="2" destOrd="0" presId="urn:microsoft.com/office/officeart/2005/8/layout/balance1"/>
    <dgm:cxn modelId="{1EE6F34E-DC77-40FE-868F-3A4731CE4917}" type="presParOf" srcId="{6FDB2576-A761-48EF-B7FA-F1ED4C82E810}" destId="{209A2EE8-90E7-4E5B-8A39-9D8A09BC8E98}" srcOrd="0" destOrd="0" presId="urn:microsoft.com/office/officeart/2005/8/layout/balance1"/>
    <dgm:cxn modelId="{352A7584-AC64-41CF-8325-4964B57DEB49}" type="presParOf" srcId="{6FDB2576-A761-48EF-B7FA-F1ED4C82E810}" destId="{6BA3C336-895D-4CC2-B1FA-E6029036053C}" srcOrd="1" destOrd="0" presId="urn:microsoft.com/office/officeart/2005/8/layout/balance1"/>
    <dgm:cxn modelId="{E6E42077-EF68-4AAA-ADE5-B7A1746FC824}" type="presParOf" srcId="{6FDB2576-A761-48EF-B7FA-F1ED4C82E810}" destId="{E1B3881A-5FD6-4730-B110-F085CE70F77D}" srcOrd="2" destOrd="0" presId="urn:microsoft.com/office/officeart/2005/8/layout/balance1"/>
    <dgm:cxn modelId="{B7E5C277-FEC5-4734-8B10-BDF48F5A18A0}" type="presParOf" srcId="{6FDB2576-A761-48EF-B7FA-F1ED4C82E810}" destId="{CBEA51CF-B784-4B8E-B02E-01A4DA1BCB0F}" srcOrd="3" destOrd="0" presId="urn:microsoft.com/office/officeart/2005/8/layout/balance1"/>
    <dgm:cxn modelId="{251BB104-BB9B-471F-950C-C7E385063C1D}" type="presParOf" srcId="{6FDB2576-A761-48EF-B7FA-F1ED4C82E810}" destId="{380C29D1-8691-43C5-9034-9FE209A252E0}" srcOrd="4" destOrd="0" presId="urn:microsoft.com/office/officeart/2005/8/layout/balance1"/>
    <dgm:cxn modelId="{C705E416-7B24-48A6-903D-C6B9E9111C96}" type="presParOf" srcId="{6FDB2576-A761-48EF-B7FA-F1ED4C82E810}" destId="{BEB6FEE8-4FAB-449E-AED1-ABE3BF7BF038}" srcOrd="5" destOrd="0" presId="urn:microsoft.com/office/officeart/2005/8/layout/balance1"/>
    <dgm:cxn modelId="{BBE6BA0B-EDD5-4145-8768-C8ECB0EF750E}" type="presParOf" srcId="{6FDB2576-A761-48EF-B7FA-F1ED4C82E810}" destId="{8BB0FF2E-1732-4B6A-AD54-0EFD7653B940}" srcOrd="6" destOrd="0" presId="urn:microsoft.com/office/officeart/2005/8/layout/balance1"/>
    <dgm:cxn modelId="{FB0E37A9-3C29-476A-B3DE-2BC3D2B30103}" type="presParOf" srcId="{6FDB2576-A761-48EF-B7FA-F1ED4C82E810}" destId="{C9C3A6A0-9B6A-4406-A9C5-6A6E08DAEEAC}" srcOrd="7" destOrd="0" presId="urn:microsoft.com/office/officeart/2005/8/layout/balance1"/>
    <dgm:cxn modelId="{A2C49ABF-2CBE-4669-8654-ACA96D46EB53}" type="presParOf" srcId="{6FDB2576-A761-48EF-B7FA-F1ED4C82E810}" destId="{082CC441-8AF1-464D-9826-F96E8E9CB68D}" srcOrd="8" destOrd="0" presId="urn:microsoft.com/office/officeart/2005/8/layout/balance1"/>
    <dgm:cxn modelId="{0AC9C36C-6747-43A3-8B6B-401DF55B391B}" type="presParOf" srcId="{6FDB2576-A761-48EF-B7FA-F1ED4C82E810}" destId="{A8D1DB8E-6F52-4BEF-BA1A-6CB3B84CE146}"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80903606-F3B8-CA45-9032-1B5BE15774BF}" type="presOf" srcId="{F58C89E6-B526-40D3-9781-A87196A81037}" destId="{CDED173E-EE91-432C-B82F-F28AD01A3A0B}"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3D75564C-CAAF-BA4F-A8A1-78CE957C0831}" type="presOf" srcId="{3B59C468-B507-4080-88D1-EB7ECFD52151}" destId="{342C1C32-447F-48BD-A482-7C700E486F63}" srcOrd="0" destOrd="0" presId="urn:microsoft.com/office/officeart/2009/3/layout/StepUpProcess"/>
    <dgm:cxn modelId="{236A364D-E04D-414E-BF8F-D717B41A34C9}" type="presOf" srcId="{5447D7F0-A3BA-4EBA-BB2B-B479534144C7}" destId="{AF3BFAC0-31FA-4E73-8788-0E332EF52AB1}" srcOrd="0" destOrd="0" presId="urn:microsoft.com/office/officeart/2009/3/layout/StepUpProcess"/>
    <dgm:cxn modelId="{6BD4D25A-C00C-4B64-BF28-35E0E2005F17}" srcId="{136302FF-C108-4EA8-A2A5-07205CC789D3}" destId="{5447D7F0-A3BA-4EBA-BB2B-B479534144C7}" srcOrd="1" destOrd="0" parTransId="{F73A57A4-CE39-4ED0-9253-8AAC3C8AFAD0}" sibTransId="{9A3A73E7-A908-410E-BEDF-D7390A19ABA1}"/>
    <dgm:cxn modelId="{16208CC2-7E91-5442-8D5C-B1B5BE60591E}" type="presOf" srcId="{70C6FBD4-5E3C-4222-B798-D36A87923367}" destId="{6C8E24C9-051E-4BF5-AD49-7E440F17830D}" srcOrd="0" destOrd="0" presId="urn:microsoft.com/office/officeart/2009/3/layout/StepUpProcess"/>
    <dgm:cxn modelId="{092604C4-80F5-46D5-B0D0-78F89F8E3D25}" srcId="{136302FF-C108-4EA8-A2A5-07205CC789D3}" destId="{3B59C468-B507-4080-88D1-EB7ECFD52151}" srcOrd="3" destOrd="0" parTransId="{DD40DF70-C972-4BE8-8232-2B221DB304EE}" sibTransId="{5D4CA9ED-F480-4975-8C90-6823DE43A1C8}"/>
    <dgm:cxn modelId="{83DD0DDE-73D0-9642-A263-667901B4329E}" type="presOf" srcId="{136302FF-C108-4EA8-A2A5-07205CC789D3}" destId="{1664F14B-A03D-418B-9AA3-AA72C9E73735}"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D28DA0-01C1-B14F-A7D4-56DE443A3E7E}" type="presParOf" srcId="{1664F14B-A03D-418B-9AA3-AA72C9E73735}" destId="{17EC2B20-13C0-4DC0-8FCE-7C55F50F6FC5}" srcOrd="0" destOrd="0" presId="urn:microsoft.com/office/officeart/2009/3/layout/StepUpProcess"/>
    <dgm:cxn modelId="{B48C59AB-4333-8D4C-8039-44776B46C865}" type="presParOf" srcId="{17EC2B20-13C0-4DC0-8FCE-7C55F50F6FC5}" destId="{B7BABDAB-5B70-4A7F-9D89-1CCB78CE1A3E}" srcOrd="0" destOrd="0" presId="urn:microsoft.com/office/officeart/2009/3/layout/StepUpProcess"/>
    <dgm:cxn modelId="{D053EDFD-9BE2-2D4A-981A-56CE21527B6E}" type="presParOf" srcId="{17EC2B20-13C0-4DC0-8FCE-7C55F50F6FC5}" destId="{CDED173E-EE91-432C-B82F-F28AD01A3A0B}" srcOrd="1" destOrd="0" presId="urn:microsoft.com/office/officeart/2009/3/layout/StepUpProcess"/>
    <dgm:cxn modelId="{199A8C33-E720-C54D-A1C4-BB5BA99228E8}" type="presParOf" srcId="{17EC2B20-13C0-4DC0-8FCE-7C55F50F6FC5}" destId="{13095FE0-C21A-4E29-9DBD-50586466E3D5}" srcOrd="2" destOrd="0" presId="urn:microsoft.com/office/officeart/2009/3/layout/StepUpProcess"/>
    <dgm:cxn modelId="{2852D983-A8C8-B541-8AD6-C70AFED58463}" type="presParOf" srcId="{1664F14B-A03D-418B-9AA3-AA72C9E73735}" destId="{F4BEBCBC-5681-4391-8441-155ED123F1A1}" srcOrd="1" destOrd="0" presId="urn:microsoft.com/office/officeart/2009/3/layout/StepUpProcess"/>
    <dgm:cxn modelId="{D0F655FC-F9CE-C14B-823E-49F674599E28}" type="presParOf" srcId="{F4BEBCBC-5681-4391-8441-155ED123F1A1}" destId="{39BB40AD-E805-4D3D-9BE0-2B950A317175}" srcOrd="0" destOrd="0" presId="urn:microsoft.com/office/officeart/2009/3/layout/StepUpProcess"/>
    <dgm:cxn modelId="{13830DD0-44D6-B345-B72B-B65E68B99EF2}" type="presParOf" srcId="{1664F14B-A03D-418B-9AA3-AA72C9E73735}" destId="{5D0B51AC-8D5A-4EF6-B432-79F76EAA6E3D}" srcOrd="2" destOrd="0" presId="urn:microsoft.com/office/officeart/2009/3/layout/StepUpProcess"/>
    <dgm:cxn modelId="{9EABD98C-378F-4B4E-AD2D-36123337DB33}" type="presParOf" srcId="{5D0B51AC-8D5A-4EF6-B432-79F76EAA6E3D}" destId="{6C665FD9-6565-4878-A3AC-AE4483E10645}" srcOrd="0" destOrd="0" presId="urn:microsoft.com/office/officeart/2009/3/layout/StepUpProcess"/>
    <dgm:cxn modelId="{ED465A44-5D17-2F43-A1CB-7C2AEAE6A73C}" type="presParOf" srcId="{5D0B51AC-8D5A-4EF6-B432-79F76EAA6E3D}" destId="{AF3BFAC0-31FA-4E73-8788-0E332EF52AB1}" srcOrd="1" destOrd="0" presId="urn:microsoft.com/office/officeart/2009/3/layout/StepUpProcess"/>
    <dgm:cxn modelId="{3CBC03F7-6F4B-4543-B796-30658CCA3A81}" type="presParOf" srcId="{5D0B51AC-8D5A-4EF6-B432-79F76EAA6E3D}" destId="{36D8BDF2-245C-4757-BB29-0829618DA438}" srcOrd="2" destOrd="0" presId="urn:microsoft.com/office/officeart/2009/3/layout/StepUpProcess"/>
    <dgm:cxn modelId="{F0D2B6BB-6FB0-024B-A705-B31EE499F1D7}" type="presParOf" srcId="{1664F14B-A03D-418B-9AA3-AA72C9E73735}" destId="{6034C0E4-6225-4111-A10A-EF2413644235}" srcOrd="3" destOrd="0" presId="urn:microsoft.com/office/officeart/2009/3/layout/StepUpProcess"/>
    <dgm:cxn modelId="{A86FF3D1-D12B-D245-8B90-222CD834E6DB}" type="presParOf" srcId="{6034C0E4-6225-4111-A10A-EF2413644235}" destId="{54A6925C-39DF-402B-A363-912A87BB3DF9}" srcOrd="0" destOrd="0" presId="urn:microsoft.com/office/officeart/2009/3/layout/StepUpProcess"/>
    <dgm:cxn modelId="{D5107AC3-BCEE-3B46-9D0C-4D791D350F8B}" type="presParOf" srcId="{1664F14B-A03D-418B-9AA3-AA72C9E73735}" destId="{E0B3C666-D985-404A-826F-EF87DECED040}" srcOrd="4" destOrd="0" presId="urn:microsoft.com/office/officeart/2009/3/layout/StepUpProcess"/>
    <dgm:cxn modelId="{C14A487E-CB7C-714C-9DF5-57076A68ADED}" type="presParOf" srcId="{E0B3C666-D985-404A-826F-EF87DECED040}" destId="{253130AA-468D-4313-B6ED-CF857B775F4A}" srcOrd="0" destOrd="0" presId="urn:microsoft.com/office/officeart/2009/3/layout/StepUpProcess"/>
    <dgm:cxn modelId="{43FED2CF-AB4A-BC40-8C5C-79ACA8D06F9D}" type="presParOf" srcId="{E0B3C666-D985-404A-826F-EF87DECED040}" destId="{6C8E24C9-051E-4BF5-AD49-7E440F17830D}" srcOrd="1" destOrd="0" presId="urn:microsoft.com/office/officeart/2009/3/layout/StepUpProcess"/>
    <dgm:cxn modelId="{310BE5AF-FD51-1141-AE26-C087550C140A}" type="presParOf" srcId="{E0B3C666-D985-404A-826F-EF87DECED040}" destId="{F3FB8FD4-796D-4DDF-AD2B-9C4C588353F7}" srcOrd="2" destOrd="0" presId="urn:microsoft.com/office/officeart/2009/3/layout/StepUpProcess"/>
    <dgm:cxn modelId="{2E17319B-A6D9-7248-B67D-9B6257D8B50C}" type="presParOf" srcId="{1664F14B-A03D-418B-9AA3-AA72C9E73735}" destId="{24D8B398-1745-4DB9-BDFA-06DEEB705215}" srcOrd="5" destOrd="0" presId="urn:microsoft.com/office/officeart/2009/3/layout/StepUpProcess"/>
    <dgm:cxn modelId="{FE6623D3-E4CD-0444-BCDF-34584B432B16}" type="presParOf" srcId="{24D8B398-1745-4DB9-BDFA-06DEEB705215}" destId="{73908893-FB5E-41BF-BDAD-0474D7140921}" srcOrd="0" destOrd="0" presId="urn:microsoft.com/office/officeart/2009/3/layout/StepUpProcess"/>
    <dgm:cxn modelId="{33FDAC1F-1888-F749-A898-3423F306B061}" type="presParOf" srcId="{1664F14B-A03D-418B-9AA3-AA72C9E73735}" destId="{0CD8FAB4-5F94-4509-B631-C1555B1D7B78}" srcOrd="6" destOrd="0" presId="urn:microsoft.com/office/officeart/2009/3/layout/StepUpProcess"/>
    <dgm:cxn modelId="{607CA69A-3AAD-3342-883C-5659A76C129A}" type="presParOf" srcId="{0CD8FAB4-5F94-4509-B631-C1555B1D7B78}" destId="{545176B5-8791-4BE5-90B5-57EF7F5EFD44}" srcOrd="0" destOrd="0" presId="urn:microsoft.com/office/officeart/2009/3/layout/StepUpProcess"/>
    <dgm:cxn modelId="{5B95386E-2285-BB4A-9B73-1DEE1011920B}"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pt>
    <dgm:pt modelId="{EC7BB782-95D4-491F-B8ED-95D9808F9E6A}" type="pres">
      <dgm:prSet presAssocID="{9F4C82FD-B99F-48A2-9A50-D6EE2E2EB8C9}" presName="levelTx" presStyleLbl="revTx" presStyleIdx="0" presStyleCnt="0">
        <dgm:presLayoutVars>
          <dgm:chMax val="1"/>
          <dgm:bulletEnabled val="1"/>
        </dgm:presLayoutVars>
      </dgm:prSet>
      <dgm:spPr/>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pt>
    <dgm:pt modelId="{D768BAFA-AAD0-4C28-8FCC-7279920D328F}" type="pres">
      <dgm:prSet presAssocID="{3922561A-2B65-4BFB-8B9B-6FBFD5AC25FB}" presName="levelTx" presStyleLbl="revTx" presStyleIdx="0" presStyleCnt="0">
        <dgm:presLayoutVars>
          <dgm:chMax val="1"/>
          <dgm:bulletEnabled val="1"/>
        </dgm:presLayoutVars>
      </dgm:prSet>
      <dgm:spPr/>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pt>
    <dgm:pt modelId="{B4D35F87-7AB7-4077-8996-E90EF8683AEF}" type="pres">
      <dgm:prSet presAssocID="{9A56792D-96E9-47FA-A9BF-FD5C20B0306C}" presName="levelTx" presStyleLbl="revTx" presStyleIdx="0" presStyleCnt="0">
        <dgm:presLayoutVars>
          <dgm:chMax val="1"/>
          <dgm:bulletEnabled val="1"/>
        </dgm:presLayoutVars>
      </dgm:prSet>
      <dgm:spPr/>
    </dgm:pt>
  </dgm:ptLst>
  <dgm:cxnLst>
    <dgm:cxn modelId="{CC523003-7C65-4BF9-A885-3A52DF857144}" srcId="{A4615610-B8AA-4938-BAE5-A6083D2BFEED}" destId="{9F4C82FD-B99F-48A2-9A50-D6EE2E2EB8C9}" srcOrd="0" destOrd="0" parTransId="{71360472-C7E7-4021-A4DD-0ED86E70F759}" sibTransId="{AA1BF9E6-1073-4214-AD6B-6F321AA144EA}"/>
    <dgm:cxn modelId="{E9DB9007-E63B-9247-ABD7-8B578E111FA0}" type="presOf" srcId="{3922561A-2B65-4BFB-8B9B-6FBFD5AC25FB}" destId="{AD747587-FC60-4E02-8DD7-08851743B229}" srcOrd="0" destOrd="0" presId="urn:microsoft.com/office/officeart/2005/8/layout/pyramid1"/>
    <dgm:cxn modelId="{A573B416-7526-4E32-8B5B-D97660F26A33}" srcId="{A4615610-B8AA-4938-BAE5-A6083D2BFEED}" destId="{9A56792D-96E9-47FA-A9BF-FD5C20B0306C}" srcOrd="2" destOrd="0" parTransId="{0E19D2CB-A802-40B8-BC95-568E826B80DD}" sibTransId="{BAF48777-7B3E-48B6-AEE5-EC22FA38D44B}"/>
    <dgm:cxn modelId="{44DED934-8727-4056-8E7B-8A3831623C25}" srcId="{A4615610-B8AA-4938-BAE5-A6083D2BFEED}" destId="{3922561A-2B65-4BFB-8B9B-6FBFD5AC25FB}" srcOrd="1" destOrd="0" parTransId="{46063726-50D7-40D2-92C8-907BC7E59677}" sibTransId="{4C338B7C-D30C-4C98-8A11-BEB133D0A3DE}"/>
    <dgm:cxn modelId="{9B6E5B5B-2856-584E-BA34-942A8370335C}" type="presOf" srcId="{9A56792D-96E9-47FA-A9BF-FD5C20B0306C}" destId="{B4D35F87-7AB7-4077-8996-E90EF8683AEF}" srcOrd="1" destOrd="0" presId="urn:microsoft.com/office/officeart/2005/8/layout/pyramid1"/>
    <dgm:cxn modelId="{EFE93981-A29A-2243-93D9-C5B7F4398C03}" type="presOf" srcId="{3922561A-2B65-4BFB-8B9B-6FBFD5AC25FB}" destId="{D768BAFA-AAD0-4C28-8FCC-7279920D328F}" srcOrd="1" destOrd="0" presId="urn:microsoft.com/office/officeart/2005/8/layout/pyramid1"/>
    <dgm:cxn modelId="{AAA8FEA4-55DB-354C-B3F3-ED6D37BA7D0C}" type="presOf" srcId="{9F4C82FD-B99F-48A2-9A50-D6EE2E2EB8C9}" destId="{EC7BB782-95D4-491F-B8ED-95D9808F9E6A}" srcOrd="1" destOrd="0" presId="urn:microsoft.com/office/officeart/2005/8/layout/pyramid1"/>
    <dgm:cxn modelId="{27FE00BB-67AA-B146-9A02-D77B86A8092E}" type="presOf" srcId="{9A56792D-96E9-47FA-A9BF-FD5C20B0306C}" destId="{439033C7-FA81-4710-B36A-D65E81543A6E}" srcOrd="0" destOrd="0" presId="urn:microsoft.com/office/officeart/2005/8/layout/pyramid1"/>
    <dgm:cxn modelId="{883307D8-2381-794A-A59E-384F3A7C7808}" type="presOf" srcId="{9F4C82FD-B99F-48A2-9A50-D6EE2E2EB8C9}" destId="{700B0D39-A20D-4160-A998-C80A2E8F7043}" srcOrd="0" destOrd="0" presId="urn:microsoft.com/office/officeart/2005/8/layout/pyramid1"/>
    <dgm:cxn modelId="{ADEE6BFE-60F8-2B42-83A2-907F1AF0578E}" type="presOf" srcId="{A4615610-B8AA-4938-BAE5-A6083D2BFEED}" destId="{F0130873-70DE-4FEF-9DBA-B5F55D51EEAF}" srcOrd="0" destOrd="0" presId="urn:microsoft.com/office/officeart/2005/8/layout/pyramid1"/>
    <dgm:cxn modelId="{A64315C4-EE6A-2544-BB79-D52AE880F31E}" type="presParOf" srcId="{F0130873-70DE-4FEF-9DBA-B5F55D51EEAF}" destId="{3EAE4AE2-D0B2-490E-A4F9-2E3049E6B402}" srcOrd="0" destOrd="0" presId="urn:microsoft.com/office/officeart/2005/8/layout/pyramid1"/>
    <dgm:cxn modelId="{1DF20A47-78AA-8940-BD60-1F2CCC6EBE4A}" type="presParOf" srcId="{3EAE4AE2-D0B2-490E-A4F9-2E3049E6B402}" destId="{700B0D39-A20D-4160-A998-C80A2E8F7043}" srcOrd="0" destOrd="0" presId="urn:microsoft.com/office/officeart/2005/8/layout/pyramid1"/>
    <dgm:cxn modelId="{23740CAF-2B9C-1249-8AA2-328643B97584}" type="presParOf" srcId="{3EAE4AE2-D0B2-490E-A4F9-2E3049E6B402}" destId="{EC7BB782-95D4-491F-B8ED-95D9808F9E6A}" srcOrd="1" destOrd="0" presId="urn:microsoft.com/office/officeart/2005/8/layout/pyramid1"/>
    <dgm:cxn modelId="{83315B42-F25D-DB41-8C6B-118AFE3392A9}" type="presParOf" srcId="{F0130873-70DE-4FEF-9DBA-B5F55D51EEAF}" destId="{973D5B60-2AAB-4288-A674-B12FA57C4B0C}" srcOrd="1" destOrd="0" presId="urn:microsoft.com/office/officeart/2005/8/layout/pyramid1"/>
    <dgm:cxn modelId="{A600F5A4-2899-BB4F-BA9E-B5599D4A0122}" type="presParOf" srcId="{973D5B60-2AAB-4288-A674-B12FA57C4B0C}" destId="{AD747587-FC60-4E02-8DD7-08851743B229}" srcOrd="0" destOrd="0" presId="urn:microsoft.com/office/officeart/2005/8/layout/pyramid1"/>
    <dgm:cxn modelId="{05FC6053-7ABC-2B41-9E0D-777E8B5D7BF2}" type="presParOf" srcId="{973D5B60-2AAB-4288-A674-B12FA57C4B0C}" destId="{D768BAFA-AAD0-4C28-8FCC-7279920D328F}" srcOrd="1" destOrd="0" presId="urn:microsoft.com/office/officeart/2005/8/layout/pyramid1"/>
    <dgm:cxn modelId="{0D8EBB82-7362-5D4C-8478-6243F6620621}" type="presParOf" srcId="{F0130873-70DE-4FEF-9DBA-B5F55D51EEAF}" destId="{488E7C1D-133C-4E68-80C7-31C38A0EB446}" srcOrd="2" destOrd="0" presId="urn:microsoft.com/office/officeart/2005/8/layout/pyramid1"/>
    <dgm:cxn modelId="{A661148B-5321-D046-86E4-8B3D2A8142CF}" type="presParOf" srcId="{488E7C1D-133C-4E68-80C7-31C38A0EB446}" destId="{439033C7-FA81-4710-B36A-D65E81543A6E}" srcOrd="0" destOrd="0" presId="urn:microsoft.com/office/officeart/2005/8/layout/pyramid1"/>
    <dgm:cxn modelId="{CE33938A-6319-9D4B-B464-2C8A4E64EDE3}"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B687AE2-0558-4089-A868-F86F04FF3C6A}" type="doc">
      <dgm:prSet loTypeId="urn:microsoft.com/office/officeart/2005/8/layout/arrow2" loCatId="process" qsTypeId="urn:microsoft.com/office/officeart/2009/2/quickstyle/3d8" qsCatId="3D" csTypeId="urn:microsoft.com/office/officeart/2005/8/colors/colorful1" csCatId="colorful" phldr="1"/>
      <dgm:spPr/>
      <dgm:t>
        <a:bodyPr/>
        <a:lstStyle/>
        <a:p>
          <a:endParaRPr lang="es-AR"/>
        </a:p>
      </dgm:t>
    </dgm:pt>
    <dgm:pt modelId="{4FC063F9-60C3-428A-8AB7-FC871079D69C}">
      <dgm:prSet phldrT="[Texto]" custT="1"/>
      <dgm:spPr/>
      <dgm:t>
        <a:bodyPr/>
        <a:lstStyle/>
        <a:p>
          <a:r>
            <a:rPr lang="es-AR" sz="2800"/>
            <a:t>Brevemente descripta</a:t>
          </a:r>
          <a:endParaRPr lang="es-AR" sz="2800" dirty="0"/>
        </a:p>
      </dgm:t>
    </dgm:pt>
    <dgm:pt modelId="{BC017145-AF51-4FCD-84E2-871AC953E90E}" type="parTrans" cxnId="{1103BC02-7BA6-4470-9962-4F7D778F9F3D}">
      <dgm:prSet/>
      <dgm:spPr/>
      <dgm:t>
        <a:bodyPr/>
        <a:lstStyle/>
        <a:p>
          <a:endParaRPr lang="es-AR" sz="7200">
            <a:solidFill>
              <a:schemeClr val="bg1"/>
            </a:solidFill>
          </a:endParaRPr>
        </a:p>
      </dgm:t>
    </dgm:pt>
    <dgm:pt modelId="{C481CD83-A432-43B7-914B-497656753B5A}" type="sibTrans" cxnId="{1103BC02-7BA6-4470-9962-4F7D778F9F3D}">
      <dgm:prSet/>
      <dgm:spPr/>
      <dgm:t>
        <a:bodyPr/>
        <a:lstStyle/>
        <a:p>
          <a:endParaRPr lang="es-AR" sz="7200">
            <a:solidFill>
              <a:schemeClr val="bg1"/>
            </a:solidFill>
          </a:endParaRPr>
        </a:p>
      </dgm:t>
    </dgm:pt>
    <dgm:pt modelId="{83A61D50-3C5D-43A5-927D-9D1577140B25}">
      <dgm:prSet phldrT="[Texto]" custT="1"/>
      <dgm:spPr/>
      <dgm:t>
        <a:bodyPr/>
        <a:lstStyle/>
        <a:p>
          <a:r>
            <a:rPr lang="es-AR" sz="2800" dirty="0"/>
            <a:t>Con Resumen Básico</a:t>
          </a:r>
        </a:p>
      </dgm:t>
    </dgm:pt>
    <dgm:pt modelId="{4F206CF8-B522-4B0B-9DF6-03A1ECF57D92}" type="parTrans" cxnId="{F52BCEB1-6CC0-4D10-A85C-BD3F7AEE2312}">
      <dgm:prSet/>
      <dgm:spPr/>
      <dgm:t>
        <a:bodyPr/>
        <a:lstStyle/>
        <a:p>
          <a:endParaRPr lang="es-AR" sz="7200">
            <a:solidFill>
              <a:schemeClr val="bg1"/>
            </a:solidFill>
          </a:endParaRPr>
        </a:p>
      </dgm:t>
    </dgm:pt>
    <dgm:pt modelId="{FA2A49EF-C0AA-43A1-8399-389890432D2C}" type="sibTrans" cxnId="{F52BCEB1-6CC0-4D10-A85C-BD3F7AEE2312}">
      <dgm:prSet/>
      <dgm:spPr/>
      <dgm:t>
        <a:bodyPr/>
        <a:lstStyle/>
        <a:p>
          <a:endParaRPr lang="es-AR" sz="7200">
            <a:solidFill>
              <a:schemeClr val="bg1"/>
            </a:solidFill>
          </a:endParaRPr>
        </a:p>
      </dgm:t>
    </dgm:pt>
    <dgm:pt modelId="{9A596FB3-B9B3-472B-80A0-6C0B4F336C4C}">
      <dgm:prSet phldrT="[Texto]" custT="1"/>
      <dgm:spPr/>
      <dgm:t>
        <a:bodyPr/>
        <a:lstStyle/>
        <a:p>
          <a:r>
            <a:rPr lang="es-AR" sz="2800"/>
            <a:t>Con Resumen Esencial</a:t>
          </a:r>
          <a:endParaRPr lang="es-AR" sz="2800" dirty="0"/>
        </a:p>
      </dgm:t>
    </dgm:pt>
    <dgm:pt modelId="{9D20C4DE-E0BB-435E-9F75-422CDECA6C71}" type="parTrans" cxnId="{559424EB-8BAF-44CB-B905-16610C93DDF9}">
      <dgm:prSet/>
      <dgm:spPr/>
      <dgm:t>
        <a:bodyPr/>
        <a:lstStyle/>
        <a:p>
          <a:endParaRPr lang="es-AR" sz="7200">
            <a:solidFill>
              <a:schemeClr val="bg1"/>
            </a:solidFill>
          </a:endParaRPr>
        </a:p>
      </dgm:t>
    </dgm:pt>
    <dgm:pt modelId="{DC92DE00-9351-49AB-9119-6CECEEDB1570}" type="sibTrans" cxnId="{559424EB-8BAF-44CB-B905-16610C93DDF9}">
      <dgm:prSet/>
      <dgm:spPr/>
      <dgm:t>
        <a:bodyPr/>
        <a:lstStyle/>
        <a:p>
          <a:endParaRPr lang="es-AR" sz="7200">
            <a:solidFill>
              <a:schemeClr val="bg1"/>
            </a:solidFill>
          </a:endParaRPr>
        </a:p>
      </dgm:t>
    </dgm:pt>
    <dgm:pt modelId="{74922F8D-4311-4C9C-90AC-3E5758411DBF}">
      <dgm:prSet phldrT="[Texto]" custT="1"/>
      <dgm:spPr/>
      <dgm:t>
        <a:bodyPr/>
        <a:lstStyle/>
        <a:p>
          <a:r>
            <a:rPr lang="es-AR" sz="2600" dirty="0"/>
            <a:t>Completamente Descripta</a:t>
          </a:r>
        </a:p>
      </dgm:t>
    </dgm:pt>
    <dgm:pt modelId="{6906FF86-57FA-4FF3-9E8F-C23927D6E9E5}" type="parTrans" cxnId="{C5919767-6156-49C1-AF0B-F48B476DEA8C}">
      <dgm:prSet/>
      <dgm:spPr/>
      <dgm:t>
        <a:bodyPr/>
        <a:lstStyle/>
        <a:p>
          <a:endParaRPr lang="es-AR" sz="7200">
            <a:solidFill>
              <a:schemeClr val="bg1"/>
            </a:solidFill>
          </a:endParaRPr>
        </a:p>
      </dgm:t>
    </dgm:pt>
    <dgm:pt modelId="{E3BB07C8-0C4A-4D63-9714-3E027D6247AF}" type="sibTrans" cxnId="{C5919767-6156-49C1-AF0B-F48B476DEA8C}">
      <dgm:prSet/>
      <dgm:spPr/>
      <dgm:t>
        <a:bodyPr/>
        <a:lstStyle/>
        <a:p>
          <a:endParaRPr lang="es-AR" sz="7200">
            <a:solidFill>
              <a:schemeClr val="bg1"/>
            </a:solidFill>
          </a:endParaRPr>
        </a:p>
      </dgm:t>
    </dgm:pt>
    <dgm:pt modelId="{D5456626-824C-4B51-A703-2CFB20D4CB37}" type="pres">
      <dgm:prSet presAssocID="{BB687AE2-0558-4089-A868-F86F04FF3C6A}" presName="arrowDiagram" presStyleCnt="0">
        <dgm:presLayoutVars>
          <dgm:chMax val="5"/>
          <dgm:dir/>
          <dgm:resizeHandles val="exact"/>
        </dgm:presLayoutVars>
      </dgm:prSet>
      <dgm:spPr/>
    </dgm:pt>
    <dgm:pt modelId="{DF9AD22B-1D67-48BA-9FEF-6AD15C1EF6ED}" type="pres">
      <dgm:prSet presAssocID="{BB687AE2-0558-4089-A868-F86F04FF3C6A}" presName="arrow" presStyleLbl="bgShp" presStyleIdx="0" presStyleCnt="1" custLinFactNeighborY="-890"/>
      <dgm:spPr/>
    </dgm:pt>
    <dgm:pt modelId="{A2FC47D8-61F7-490F-A40F-17914D01726E}" type="pres">
      <dgm:prSet presAssocID="{BB687AE2-0558-4089-A868-F86F04FF3C6A}" presName="arrowDiagram4" presStyleCnt="0"/>
      <dgm:spPr/>
    </dgm:pt>
    <dgm:pt modelId="{37472F06-9A9B-4DFA-86C1-6384D284F9ED}" type="pres">
      <dgm:prSet presAssocID="{4FC063F9-60C3-428A-8AB7-FC871079D69C}" presName="bullet4a" presStyleLbl="node1" presStyleIdx="0" presStyleCnt="4"/>
      <dgm:spPr/>
    </dgm:pt>
    <dgm:pt modelId="{D4507223-4B82-4A59-952A-1CDECB12C964}" type="pres">
      <dgm:prSet presAssocID="{4FC063F9-60C3-428A-8AB7-FC871079D69C}" presName="textBox4a" presStyleLbl="revTx" presStyleIdx="0" presStyleCnt="4">
        <dgm:presLayoutVars>
          <dgm:bulletEnabled val="1"/>
        </dgm:presLayoutVars>
      </dgm:prSet>
      <dgm:spPr/>
    </dgm:pt>
    <dgm:pt modelId="{21BC4A50-5371-4EC2-981F-D8C02348F2D4}" type="pres">
      <dgm:prSet presAssocID="{83A61D50-3C5D-43A5-927D-9D1577140B25}" presName="bullet4b" presStyleLbl="node1" presStyleIdx="1" presStyleCnt="4"/>
      <dgm:spPr/>
    </dgm:pt>
    <dgm:pt modelId="{C57D956D-EEF9-4386-87A6-6D7DB1F4084A}" type="pres">
      <dgm:prSet presAssocID="{83A61D50-3C5D-43A5-927D-9D1577140B25}" presName="textBox4b" presStyleLbl="revTx" presStyleIdx="1" presStyleCnt="4">
        <dgm:presLayoutVars>
          <dgm:bulletEnabled val="1"/>
        </dgm:presLayoutVars>
      </dgm:prSet>
      <dgm:spPr/>
    </dgm:pt>
    <dgm:pt modelId="{6B240159-CEB1-40F2-BE47-EFC7663A1EE3}" type="pres">
      <dgm:prSet presAssocID="{9A596FB3-B9B3-472B-80A0-6C0B4F336C4C}" presName="bullet4c" presStyleLbl="node1" presStyleIdx="2" presStyleCnt="4"/>
      <dgm:spPr/>
    </dgm:pt>
    <dgm:pt modelId="{D27A3C63-6524-4F4C-AAFF-5C06F871ECB6}" type="pres">
      <dgm:prSet presAssocID="{9A596FB3-B9B3-472B-80A0-6C0B4F336C4C}" presName="textBox4c" presStyleLbl="revTx" presStyleIdx="2" presStyleCnt="4">
        <dgm:presLayoutVars>
          <dgm:bulletEnabled val="1"/>
        </dgm:presLayoutVars>
      </dgm:prSet>
      <dgm:spPr/>
    </dgm:pt>
    <dgm:pt modelId="{95FD326A-D7DB-457C-A2D8-FAE6CD618CD3}" type="pres">
      <dgm:prSet presAssocID="{74922F8D-4311-4C9C-90AC-3E5758411DBF}" presName="bullet4d" presStyleLbl="node1" presStyleIdx="3" presStyleCnt="4"/>
      <dgm:spPr/>
    </dgm:pt>
    <dgm:pt modelId="{AC0F3E7E-D8A9-4B5C-8CBB-96B81B15DCCF}" type="pres">
      <dgm:prSet presAssocID="{74922F8D-4311-4C9C-90AC-3E5758411DBF}" presName="textBox4d" presStyleLbl="revTx" presStyleIdx="3" presStyleCnt="4">
        <dgm:presLayoutVars>
          <dgm:bulletEnabled val="1"/>
        </dgm:presLayoutVars>
      </dgm:prSet>
      <dgm:spPr/>
    </dgm:pt>
  </dgm:ptLst>
  <dgm:cxnLst>
    <dgm:cxn modelId="{1103BC02-7BA6-4470-9962-4F7D778F9F3D}" srcId="{BB687AE2-0558-4089-A868-F86F04FF3C6A}" destId="{4FC063F9-60C3-428A-8AB7-FC871079D69C}" srcOrd="0" destOrd="0" parTransId="{BC017145-AF51-4FCD-84E2-871AC953E90E}" sibTransId="{C481CD83-A432-43B7-914B-497656753B5A}"/>
    <dgm:cxn modelId="{A2D83F16-EA58-D344-BB4A-902AA55CA3FB}" type="presOf" srcId="{9A596FB3-B9B3-472B-80A0-6C0B4F336C4C}" destId="{D27A3C63-6524-4F4C-AAFF-5C06F871ECB6}" srcOrd="0" destOrd="0" presId="urn:microsoft.com/office/officeart/2005/8/layout/arrow2"/>
    <dgm:cxn modelId="{7AD81D17-E068-2940-997C-DD59CF5BB91A}" type="presOf" srcId="{83A61D50-3C5D-43A5-927D-9D1577140B25}" destId="{C57D956D-EEF9-4386-87A6-6D7DB1F4084A}" srcOrd="0" destOrd="0" presId="urn:microsoft.com/office/officeart/2005/8/layout/arrow2"/>
    <dgm:cxn modelId="{B3ABA125-9B39-6640-AEB9-0022DFCBCB58}" type="presOf" srcId="{4FC063F9-60C3-428A-8AB7-FC871079D69C}" destId="{D4507223-4B82-4A59-952A-1CDECB12C964}" srcOrd="0" destOrd="0" presId="urn:microsoft.com/office/officeart/2005/8/layout/arrow2"/>
    <dgm:cxn modelId="{62227732-6D76-574D-9393-1E73833C264E}" type="presOf" srcId="{74922F8D-4311-4C9C-90AC-3E5758411DBF}" destId="{AC0F3E7E-D8A9-4B5C-8CBB-96B81B15DCCF}" srcOrd="0" destOrd="0" presId="urn:microsoft.com/office/officeart/2005/8/layout/arrow2"/>
    <dgm:cxn modelId="{C5919767-6156-49C1-AF0B-F48B476DEA8C}" srcId="{BB687AE2-0558-4089-A868-F86F04FF3C6A}" destId="{74922F8D-4311-4C9C-90AC-3E5758411DBF}" srcOrd="3" destOrd="0" parTransId="{6906FF86-57FA-4FF3-9E8F-C23927D6E9E5}" sibTransId="{E3BB07C8-0C4A-4D63-9714-3E027D6247AF}"/>
    <dgm:cxn modelId="{F52BCEB1-6CC0-4D10-A85C-BD3F7AEE2312}" srcId="{BB687AE2-0558-4089-A868-F86F04FF3C6A}" destId="{83A61D50-3C5D-43A5-927D-9D1577140B25}" srcOrd="1" destOrd="0" parTransId="{4F206CF8-B522-4B0B-9DF6-03A1ECF57D92}" sibTransId="{FA2A49EF-C0AA-43A1-8399-389890432D2C}"/>
    <dgm:cxn modelId="{5FB194D6-5896-9747-BE71-E432F01D2A45}" type="presOf" srcId="{BB687AE2-0558-4089-A868-F86F04FF3C6A}" destId="{D5456626-824C-4B51-A703-2CFB20D4CB37}" srcOrd="0" destOrd="0" presId="urn:microsoft.com/office/officeart/2005/8/layout/arrow2"/>
    <dgm:cxn modelId="{559424EB-8BAF-44CB-B905-16610C93DDF9}" srcId="{BB687AE2-0558-4089-A868-F86F04FF3C6A}" destId="{9A596FB3-B9B3-472B-80A0-6C0B4F336C4C}" srcOrd="2" destOrd="0" parTransId="{9D20C4DE-E0BB-435E-9F75-422CDECA6C71}" sibTransId="{DC92DE00-9351-49AB-9119-6CECEEDB1570}"/>
    <dgm:cxn modelId="{8F4597FC-0EE6-034F-8BDF-A4230C2B3D6B}" type="presParOf" srcId="{D5456626-824C-4B51-A703-2CFB20D4CB37}" destId="{DF9AD22B-1D67-48BA-9FEF-6AD15C1EF6ED}" srcOrd="0" destOrd="0" presId="urn:microsoft.com/office/officeart/2005/8/layout/arrow2"/>
    <dgm:cxn modelId="{EDF4FA08-B204-2B49-99DC-5ABAB6BBE584}" type="presParOf" srcId="{D5456626-824C-4B51-A703-2CFB20D4CB37}" destId="{A2FC47D8-61F7-490F-A40F-17914D01726E}" srcOrd="1" destOrd="0" presId="urn:microsoft.com/office/officeart/2005/8/layout/arrow2"/>
    <dgm:cxn modelId="{D73D8525-6C82-B84F-A9ED-B0ADC7DA6DED}" type="presParOf" srcId="{A2FC47D8-61F7-490F-A40F-17914D01726E}" destId="{37472F06-9A9B-4DFA-86C1-6384D284F9ED}" srcOrd="0" destOrd="0" presId="urn:microsoft.com/office/officeart/2005/8/layout/arrow2"/>
    <dgm:cxn modelId="{B738BE89-07EB-364F-8B55-D9A025CFB994}" type="presParOf" srcId="{A2FC47D8-61F7-490F-A40F-17914D01726E}" destId="{D4507223-4B82-4A59-952A-1CDECB12C964}" srcOrd="1" destOrd="0" presId="urn:microsoft.com/office/officeart/2005/8/layout/arrow2"/>
    <dgm:cxn modelId="{BE3716D6-19FD-FE4C-AD71-55AE9CECB7B1}" type="presParOf" srcId="{A2FC47D8-61F7-490F-A40F-17914D01726E}" destId="{21BC4A50-5371-4EC2-981F-D8C02348F2D4}" srcOrd="2" destOrd="0" presId="urn:microsoft.com/office/officeart/2005/8/layout/arrow2"/>
    <dgm:cxn modelId="{863C3597-AE53-9945-B6F8-F6B1C6DFDFC4}" type="presParOf" srcId="{A2FC47D8-61F7-490F-A40F-17914D01726E}" destId="{C57D956D-EEF9-4386-87A6-6D7DB1F4084A}" srcOrd="3" destOrd="0" presId="urn:microsoft.com/office/officeart/2005/8/layout/arrow2"/>
    <dgm:cxn modelId="{5368AD6D-52B0-B14F-A33F-2557AB8F9A81}" type="presParOf" srcId="{A2FC47D8-61F7-490F-A40F-17914D01726E}" destId="{6B240159-CEB1-40F2-BE47-EFC7663A1EE3}" srcOrd="4" destOrd="0" presId="urn:microsoft.com/office/officeart/2005/8/layout/arrow2"/>
    <dgm:cxn modelId="{EF2FC550-EAA2-854E-9E65-84A64877D88F}" type="presParOf" srcId="{A2FC47D8-61F7-490F-A40F-17914D01726E}" destId="{D27A3C63-6524-4F4C-AAFF-5C06F871ECB6}" srcOrd="5" destOrd="0" presId="urn:microsoft.com/office/officeart/2005/8/layout/arrow2"/>
    <dgm:cxn modelId="{FCFBE553-5DF8-F043-92D4-D261467A84A7}" type="presParOf" srcId="{A2FC47D8-61F7-490F-A40F-17914D01726E}" destId="{95FD326A-D7DB-457C-A2D8-FAE6CD618CD3}" srcOrd="6" destOrd="0" presId="urn:microsoft.com/office/officeart/2005/8/layout/arrow2"/>
    <dgm:cxn modelId="{F89E3DC4-090B-8448-8982-2050C0822023}" type="presParOf" srcId="{A2FC47D8-61F7-490F-A40F-17914D01726E}" destId="{AC0F3E7E-D8A9-4B5C-8CBB-96B81B15DCC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F38612B-CB3F-4AE9-9FDB-230266238F32}"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s-ES"/>
        </a:p>
      </dgm:t>
    </dgm:pt>
    <dgm:pt modelId="{165457B4-177C-458A-A135-90E539A17B66}">
      <dgm:prSet phldrT="[Texto]"/>
      <dgm:spPr/>
      <dgm:t>
        <a:bodyPr/>
        <a:lstStyle/>
        <a:p>
          <a:r>
            <a:rPr lang="es-ES" dirty="0"/>
            <a:t>Metadatos</a:t>
          </a:r>
        </a:p>
      </dgm:t>
    </dgm:pt>
    <dgm:pt modelId="{5A303405-5C51-437A-A4EB-4AE8A47E235F}" type="parTrans" cxnId="{8241C3E1-76B9-4964-A057-C75383BC76DF}">
      <dgm:prSet/>
      <dgm:spPr/>
      <dgm:t>
        <a:bodyPr/>
        <a:lstStyle/>
        <a:p>
          <a:endParaRPr lang="es-ES"/>
        </a:p>
      </dgm:t>
    </dgm:pt>
    <dgm:pt modelId="{F9AB1EFF-EE0E-48A3-BF7F-42A3D976C209}" type="sibTrans" cxnId="{8241C3E1-76B9-4964-A057-C75383BC76DF}">
      <dgm:prSet/>
      <dgm:spPr/>
      <dgm:t>
        <a:bodyPr/>
        <a:lstStyle/>
        <a:p>
          <a:endParaRPr lang="es-ES"/>
        </a:p>
      </dgm:t>
    </dgm:pt>
    <dgm:pt modelId="{77C50B32-4A7C-401A-B51E-F6F2F2407846}">
      <dgm:prSet phldrT="[Texto]"/>
      <dgm:spPr/>
      <dgm:t>
        <a:bodyPr/>
        <a:lstStyle/>
        <a:p>
          <a:r>
            <a:rPr lang="es-AR" dirty="0"/>
            <a:t>Construcción de la base de datos</a:t>
          </a:r>
          <a:endParaRPr lang="es-ES" dirty="0"/>
        </a:p>
      </dgm:t>
    </dgm:pt>
    <dgm:pt modelId="{F898C289-9AA0-4581-9389-F339AF09D69A}" type="parTrans" cxnId="{62CD2EA2-6347-4736-8044-48DF88B21BA0}">
      <dgm:prSet/>
      <dgm:spPr/>
      <dgm:t>
        <a:bodyPr/>
        <a:lstStyle/>
        <a:p>
          <a:endParaRPr lang="es-ES"/>
        </a:p>
      </dgm:t>
    </dgm:pt>
    <dgm:pt modelId="{4EAF004B-5397-49D6-9B97-1E27E8BF5090}" type="sibTrans" cxnId="{62CD2EA2-6347-4736-8044-48DF88B21BA0}">
      <dgm:prSet/>
      <dgm:spPr/>
      <dgm:t>
        <a:bodyPr/>
        <a:lstStyle/>
        <a:p>
          <a:endParaRPr lang="es-ES"/>
        </a:p>
      </dgm:t>
    </dgm:pt>
    <dgm:pt modelId="{69545136-AC38-491B-B93B-92E369C5F6C8}">
      <dgm:prSet phldrT="[Texto]"/>
      <dgm:spPr/>
      <dgm:t>
        <a:bodyPr/>
        <a:lstStyle/>
        <a:p>
          <a:r>
            <a:rPr lang="es-ES" dirty="0"/>
            <a:t>Manipulación</a:t>
          </a:r>
        </a:p>
      </dgm:t>
    </dgm:pt>
    <dgm:pt modelId="{C2C7CDEB-38AF-49D9-B73A-8BBCCE2DFE88}" type="parTrans" cxnId="{B80F662E-5474-4E75-8F0F-D97DD2E92C40}">
      <dgm:prSet/>
      <dgm:spPr/>
      <dgm:t>
        <a:bodyPr/>
        <a:lstStyle/>
        <a:p>
          <a:endParaRPr lang="es-ES"/>
        </a:p>
      </dgm:t>
    </dgm:pt>
    <dgm:pt modelId="{CE264238-FBC8-46F1-B4EF-E8E9FABD1C9D}" type="sibTrans" cxnId="{B80F662E-5474-4E75-8F0F-D97DD2E92C40}">
      <dgm:prSet/>
      <dgm:spPr/>
      <dgm:t>
        <a:bodyPr/>
        <a:lstStyle/>
        <a:p>
          <a:endParaRPr lang="es-ES"/>
        </a:p>
      </dgm:t>
    </dgm:pt>
    <dgm:pt modelId="{8DBC1ACA-99E8-423E-AA6E-9E8829BB83BC}">
      <dgm:prSet phldrT="[Texto]"/>
      <dgm:spPr/>
      <dgm:t>
        <a:bodyPr/>
        <a:lstStyle/>
        <a:p>
          <a:r>
            <a:rPr lang="es-ES" dirty="0"/>
            <a:t>Compartir datos</a:t>
          </a:r>
        </a:p>
      </dgm:t>
    </dgm:pt>
    <dgm:pt modelId="{772592FA-9988-4E61-9E5B-0AF172072ED6}" type="parTrans" cxnId="{BAB3DD9F-A866-42C6-B97F-B5B32B114EC8}">
      <dgm:prSet/>
      <dgm:spPr/>
      <dgm:t>
        <a:bodyPr/>
        <a:lstStyle/>
        <a:p>
          <a:endParaRPr lang="es-ES"/>
        </a:p>
      </dgm:t>
    </dgm:pt>
    <dgm:pt modelId="{8473FA99-3D67-47AD-8123-A3B9130F5986}" type="sibTrans" cxnId="{BAB3DD9F-A866-42C6-B97F-B5B32B114EC8}">
      <dgm:prSet/>
      <dgm:spPr/>
      <dgm:t>
        <a:bodyPr/>
        <a:lstStyle/>
        <a:p>
          <a:endParaRPr lang="es-ES"/>
        </a:p>
      </dgm:t>
    </dgm:pt>
    <dgm:pt modelId="{78080A65-4EA7-4C19-8EFE-062B64D96545}" type="pres">
      <dgm:prSet presAssocID="{2F38612B-CB3F-4AE9-9FDB-230266238F32}" presName="Name0" presStyleCnt="0">
        <dgm:presLayoutVars>
          <dgm:dir/>
          <dgm:resizeHandles val="exact"/>
        </dgm:presLayoutVars>
      </dgm:prSet>
      <dgm:spPr/>
    </dgm:pt>
    <dgm:pt modelId="{1F4CCFED-1EC3-47EE-8D5B-1E9E6E164FF8}" type="pres">
      <dgm:prSet presAssocID="{165457B4-177C-458A-A135-90E539A17B66}" presName="Name5" presStyleLbl="vennNode1" presStyleIdx="0" presStyleCnt="4">
        <dgm:presLayoutVars>
          <dgm:bulletEnabled val="1"/>
        </dgm:presLayoutVars>
      </dgm:prSet>
      <dgm:spPr/>
    </dgm:pt>
    <dgm:pt modelId="{DEC9E77A-1F74-4D21-B1A9-6B39288237CC}" type="pres">
      <dgm:prSet presAssocID="{F9AB1EFF-EE0E-48A3-BF7F-42A3D976C209}" presName="space" presStyleCnt="0"/>
      <dgm:spPr/>
    </dgm:pt>
    <dgm:pt modelId="{7D606CE4-226D-49BA-B29C-09C49B04D5C0}" type="pres">
      <dgm:prSet presAssocID="{77C50B32-4A7C-401A-B51E-F6F2F2407846}" presName="Name5" presStyleLbl="vennNode1" presStyleIdx="1" presStyleCnt="4">
        <dgm:presLayoutVars>
          <dgm:bulletEnabled val="1"/>
        </dgm:presLayoutVars>
      </dgm:prSet>
      <dgm:spPr/>
    </dgm:pt>
    <dgm:pt modelId="{D7B7FF8F-684B-4EBB-A3EB-9B21358965E2}" type="pres">
      <dgm:prSet presAssocID="{4EAF004B-5397-49D6-9B97-1E27E8BF5090}" presName="space" presStyleCnt="0"/>
      <dgm:spPr/>
    </dgm:pt>
    <dgm:pt modelId="{F5D40BF0-F002-4A64-A69C-FA2A7135D485}" type="pres">
      <dgm:prSet presAssocID="{69545136-AC38-491B-B93B-92E369C5F6C8}" presName="Name5" presStyleLbl="vennNode1" presStyleIdx="2" presStyleCnt="4">
        <dgm:presLayoutVars>
          <dgm:bulletEnabled val="1"/>
        </dgm:presLayoutVars>
      </dgm:prSet>
      <dgm:spPr/>
    </dgm:pt>
    <dgm:pt modelId="{DEA0FCA8-2ADB-4558-9A2A-6A19E22B1D4F}" type="pres">
      <dgm:prSet presAssocID="{CE264238-FBC8-46F1-B4EF-E8E9FABD1C9D}" presName="space" presStyleCnt="0"/>
      <dgm:spPr/>
    </dgm:pt>
    <dgm:pt modelId="{C180D730-3C7D-4449-A3DB-DD5E5724CC05}" type="pres">
      <dgm:prSet presAssocID="{8DBC1ACA-99E8-423E-AA6E-9E8829BB83BC}" presName="Name5" presStyleLbl="vennNode1" presStyleIdx="3" presStyleCnt="4">
        <dgm:presLayoutVars>
          <dgm:bulletEnabled val="1"/>
        </dgm:presLayoutVars>
      </dgm:prSet>
      <dgm:spPr/>
    </dgm:pt>
  </dgm:ptLst>
  <dgm:cxnLst>
    <dgm:cxn modelId="{B80F662E-5474-4E75-8F0F-D97DD2E92C40}" srcId="{2F38612B-CB3F-4AE9-9FDB-230266238F32}" destId="{69545136-AC38-491B-B93B-92E369C5F6C8}" srcOrd="2" destOrd="0" parTransId="{C2C7CDEB-38AF-49D9-B73A-8BBCCE2DFE88}" sibTransId="{CE264238-FBC8-46F1-B4EF-E8E9FABD1C9D}"/>
    <dgm:cxn modelId="{BAB3DD9F-A866-42C6-B97F-B5B32B114EC8}" srcId="{2F38612B-CB3F-4AE9-9FDB-230266238F32}" destId="{8DBC1ACA-99E8-423E-AA6E-9E8829BB83BC}" srcOrd="3" destOrd="0" parTransId="{772592FA-9988-4E61-9E5B-0AF172072ED6}" sibTransId="{8473FA99-3D67-47AD-8123-A3B9130F5986}"/>
    <dgm:cxn modelId="{62CD2EA2-6347-4736-8044-48DF88B21BA0}" srcId="{2F38612B-CB3F-4AE9-9FDB-230266238F32}" destId="{77C50B32-4A7C-401A-B51E-F6F2F2407846}" srcOrd="1" destOrd="0" parTransId="{F898C289-9AA0-4581-9389-F339AF09D69A}" sibTransId="{4EAF004B-5397-49D6-9B97-1E27E8BF5090}"/>
    <dgm:cxn modelId="{AA4899BF-E0B8-4107-8D67-1E2C96312DE0}" type="presOf" srcId="{8DBC1ACA-99E8-423E-AA6E-9E8829BB83BC}" destId="{C180D730-3C7D-4449-A3DB-DD5E5724CC05}" srcOrd="0" destOrd="0" presId="urn:microsoft.com/office/officeart/2005/8/layout/venn3"/>
    <dgm:cxn modelId="{73E2C1DD-DD55-495C-89D5-8D7262148D19}" type="presOf" srcId="{165457B4-177C-458A-A135-90E539A17B66}" destId="{1F4CCFED-1EC3-47EE-8D5B-1E9E6E164FF8}" srcOrd="0" destOrd="0" presId="urn:microsoft.com/office/officeart/2005/8/layout/venn3"/>
    <dgm:cxn modelId="{05E8B8DE-46F3-478F-9AF9-6DA27A940EEC}" type="presOf" srcId="{77C50B32-4A7C-401A-B51E-F6F2F2407846}" destId="{7D606CE4-226D-49BA-B29C-09C49B04D5C0}" srcOrd="0" destOrd="0" presId="urn:microsoft.com/office/officeart/2005/8/layout/venn3"/>
    <dgm:cxn modelId="{8241C3E1-76B9-4964-A057-C75383BC76DF}" srcId="{2F38612B-CB3F-4AE9-9FDB-230266238F32}" destId="{165457B4-177C-458A-A135-90E539A17B66}" srcOrd="0" destOrd="0" parTransId="{5A303405-5C51-437A-A4EB-4AE8A47E235F}" sibTransId="{F9AB1EFF-EE0E-48A3-BF7F-42A3D976C209}"/>
    <dgm:cxn modelId="{72EA20F0-8232-4AF6-81AE-9277D2C54811}" type="presOf" srcId="{69545136-AC38-491B-B93B-92E369C5F6C8}" destId="{F5D40BF0-F002-4A64-A69C-FA2A7135D485}" srcOrd="0" destOrd="0" presId="urn:microsoft.com/office/officeart/2005/8/layout/venn3"/>
    <dgm:cxn modelId="{D4F0AAFC-9953-4E5F-BBC3-3B0D24082689}" type="presOf" srcId="{2F38612B-CB3F-4AE9-9FDB-230266238F32}" destId="{78080A65-4EA7-4C19-8EFE-062B64D96545}" srcOrd="0" destOrd="0" presId="urn:microsoft.com/office/officeart/2005/8/layout/venn3"/>
    <dgm:cxn modelId="{F62B0C62-6BD9-4721-BAFA-70CB7F33B060}" type="presParOf" srcId="{78080A65-4EA7-4C19-8EFE-062B64D96545}" destId="{1F4CCFED-1EC3-47EE-8D5B-1E9E6E164FF8}" srcOrd="0" destOrd="0" presId="urn:microsoft.com/office/officeart/2005/8/layout/venn3"/>
    <dgm:cxn modelId="{77E5FD21-9C11-43B6-8E9B-CE2E490BE815}" type="presParOf" srcId="{78080A65-4EA7-4C19-8EFE-062B64D96545}" destId="{DEC9E77A-1F74-4D21-B1A9-6B39288237CC}" srcOrd="1" destOrd="0" presId="urn:microsoft.com/office/officeart/2005/8/layout/venn3"/>
    <dgm:cxn modelId="{08D7A93E-1EC2-4769-B8D4-DE82330A9E37}" type="presParOf" srcId="{78080A65-4EA7-4C19-8EFE-062B64D96545}" destId="{7D606CE4-226D-49BA-B29C-09C49B04D5C0}" srcOrd="2" destOrd="0" presId="urn:microsoft.com/office/officeart/2005/8/layout/venn3"/>
    <dgm:cxn modelId="{7EE4D65D-45BF-40C7-9261-3E23BCC2E615}" type="presParOf" srcId="{78080A65-4EA7-4C19-8EFE-062B64D96545}" destId="{D7B7FF8F-684B-4EBB-A3EB-9B21358965E2}" srcOrd="3" destOrd="0" presId="urn:microsoft.com/office/officeart/2005/8/layout/venn3"/>
    <dgm:cxn modelId="{00711F61-0B2C-4FB3-88A7-12523D24AE26}" type="presParOf" srcId="{78080A65-4EA7-4C19-8EFE-062B64D96545}" destId="{F5D40BF0-F002-4A64-A69C-FA2A7135D485}" srcOrd="4" destOrd="0" presId="urn:microsoft.com/office/officeart/2005/8/layout/venn3"/>
    <dgm:cxn modelId="{D8E08CA8-B078-4844-B6CB-AFDB6C6E473B}" type="presParOf" srcId="{78080A65-4EA7-4C19-8EFE-062B64D96545}" destId="{DEA0FCA8-2ADB-4558-9A2A-6A19E22B1D4F}" srcOrd="5" destOrd="0" presId="urn:microsoft.com/office/officeart/2005/8/layout/venn3"/>
    <dgm:cxn modelId="{6AB0E9BC-3181-49CC-9FD0-426BE0EE12ED}" type="presParOf" srcId="{78080A65-4EA7-4C19-8EFE-062B64D96545}" destId="{C180D730-3C7D-4449-A3DB-DD5E5724CC05}"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CBF42B5-E7EC-4C7A-81F5-00CCC34F93E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8FEE76C3-8912-4889-A413-820650D979F1}">
      <dgm:prSet phldrT="[Texto]" custT="1"/>
      <dgm:spPr/>
      <dgm:t>
        <a:bodyPr/>
        <a:lstStyle/>
        <a:p>
          <a:r>
            <a:rPr lang="es-ES" sz="4190" baseline="0" dirty="0"/>
            <a:t>Consultas</a:t>
          </a:r>
        </a:p>
      </dgm:t>
    </dgm:pt>
    <dgm:pt modelId="{A2F128FC-2246-4640-9112-A6CD206C8D3F}" type="parTrans" cxnId="{F6A595EE-BF80-4C85-B88D-E4E86C544413}">
      <dgm:prSet/>
      <dgm:spPr/>
      <dgm:t>
        <a:bodyPr/>
        <a:lstStyle/>
        <a:p>
          <a:endParaRPr lang="es-ES" sz="3200"/>
        </a:p>
      </dgm:t>
    </dgm:pt>
    <dgm:pt modelId="{5CA173DC-1258-48AF-807D-195F37C2E4A9}" type="sibTrans" cxnId="{F6A595EE-BF80-4C85-B88D-E4E86C544413}">
      <dgm:prSet/>
      <dgm:spPr/>
      <dgm:t>
        <a:bodyPr/>
        <a:lstStyle/>
        <a:p>
          <a:endParaRPr lang="es-ES" sz="3200"/>
        </a:p>
      </dgm:t>
    </dgm:pt>
    <dgm:pt modelId="{D6AAF220-C9CA-4A31-8C21-EBA7D79F7812}">
      <dgm:prSet phldrT="[Texto]" custT="1"/>
      <dgm:spPr/>
      <dgm:t>
        <a:bodyPr/>
        <a:lstStyle/>
        <a:p>
          <a:r>
            <a:rPr lang="es-ES" sz="3600" dirty="0"/>
            <a:t>Transacciones</a:t>
          </a:r>
        </a:p>
      </dgm:t>
    </dgm:pt>
    <dgm:pt modelId="{4A8ED5C8-05A2-4BBF-ADC0-CF81181EED9D}" type="parTrans" cxnId="{5E1734CF-BE9D-418A-8020-89424FC7C66E}">
      <dgm:prSet/>
      <dgm:spPr/>
      <dgm:t>
        <a:bodyPr/>
        <a:lstStyle/>
        <a:p>
          <a:endParaRPr lang="es-ES" sz="3200"/>
        </a:p>
      </dgm:t>
    </dgm:pt>
    <dgm:pt modelId="{B2F573E1-C309-42DA-B0DF-03D759714B9A}" type="sibTrans" cxnId="{5E1734CF-BE9D-418A-8020-89424FC7C66E}">
      <dgm:prSet/>
      <dgm:spPr/>
      <dgm:t>
        <a:bodyPr/>
        <a:lstStyle/>
        <a:p>
          <a:endParaRPr lang="es-ES" sz="3200"/>
        </a:p>
      </dgm:t>
    </dgm:pt>
    <dgm:pt modelId="{E7361846-FFCD-479A-852E-70A38FA1DE88}">
      <dgm:prSet phldrT="[Texto]" custT="1"/>
      <dgm:spPr/>
      <dgm:t>
        <a:bodyPr/>
        <a:lstStyle/>
        <a:p>
          <a:r>
            <a:rPr lang="es-ES" sz="3600" dirty="0"/>
            <a:t>Protección</a:t>
          </a:r>
          <a:endParaRPr lang="es-ES" sz="4400" dirty="0"/>
        </a:p>
      </dgm:t>
    </dgm:pt>
    <dgm:pt modelId="{EF0D2584-D28A-4F5B-A1F4-BEC7DDC839F6}" type="parTrans" cxnId="{033CFE7A-7FDE-4D7E-80C1-C8B1F54621DB}">
      <dgm:prSet/>
      <dgm:spPr/>
      <dgm:t>
        <a:bodyPr/>
        <a:lstStyle/>
        <a:p>
          <a:endParaRPr lang="es-ES" sz="3200"/>
        </a:p>
      </dgm:t>
    </dgm:pt>
    <dgm:pt modelId="{85F152E6-F6F6-44BF-858A-2FE717BD8F90}" type="sibTrans" cxnId="{033CFE7A-7FDE-4D7E-80C1-C8B1F54621DB}">
      <dgm:prSet/>
      <dgm:spPr/>
      <dgm:t>
        <a:bodyPr/>
        <a:lstStyle/>
        <a:p>
          <a:endParaRPr lang="es-ES" sz="3200"/>
        </a:p>
      </dgm:t>
    </dgm:pt>
    <dgm:pt modelId="{200A0CE0-71E6-43C0-9CB2-4AC5DBCD1E0A}">
      <dgm:prSet phldrT="[Texto]" custT="1"/>
      <dgm:spPr/>
      <dgm:t>
        <a:bodyPr/>
        <a:lstStyle/>
        <a:p>
          <a:r>
            <a:rPr lang="es-ES" sz="3600" dirty="0" err="1"/>
            <a:t>Manteni</a:t>
          </a:r>
          <a:r>
            <a:rPr lang="es-ES" sz="3600" dirty="0"/>
            <a:t>-miento</a:t>
          </a:r>
        </a:p>
      </dgm:t>
    </dgm:pt>
    <dgm:pt modelId="{762598F5-9935-4ADA-B7A9-05004F6D1BF9}" type="parTrans" cxnId="{17E58FE8-96C9-4FE2-804F-A7C441D87528}">
      <dgm:prSet/>
      <dgm:spPr/>
      <dgm:t>
        <a:bodyPr/>
        <a:lstStyle/>
        <a:p>
          <a:endParaRPr lang="es-ES" sz="3200"/>
        </a:p>
      </dgm:t>
    </dgm:pt>
    <dgm:pt modelId="{0638641B-2940-4FE5-9029-F355A86FE84B}" type="sibTrans" cxnId="{17E58FE8-96C9-4FE2-804F-A7C441D87528}">
      <dgm:prSet/>
      <dgm:spPr/>
      <dgm:t>
        <a:bodyPr/>
        <a:lstStyle/>
        <a:p>
          <a:endParaRPr lang="es-ES" sz="3200"/>
        </a:p>
      </dgm:t>
    </dgm:pt>
    <dgm:pt modelId="{1A557E45-C804-4237-8DC1-7ECE11E308E0}" type="pres">
      <dgm:prSet presAssocID="{1CBF42B5-E7EC-4C7A-81F5-00CCC34F93E2}" presName="Name0" presStyleCnt="0">
        <dgm:presLayoutVars>
          <dgm:dir/>
          <dgm:resizeHandles val="exact"/>
        </dgm:presLayoutVars>
      </dgm:prSet>
      <dgm:spPr/>
    </dgm:pt>
    <dgm:pt modelId="{FAFF7C49-38E3-4E8D-9C1F-634D8D17A2A3}" type="pres">
      <dgm:prSet presAssocID="{8FEE76C3-8912-4889-A413-820650D979F1}" presName="Name5" presStyleLbl="vennNode1" presStyleIdx="0" presStyleCnt="4">
        <dgm:presLayoutVars>
          <dgm:bulletEnabled val="1"/>
        </dgm:presLayoutVars>
      </dgm:prSet>
      <dgm:spPr/>
    </dgm:pt>
    <dgm:pt modelId="{D3B689F8-6935-44FC-9905-6BB12E911343}" type="pres">
      <dgm:prSet presAssocID="{5CA173DC-1258-48AF-807D-195F37C2E4A9}" presName="space" presStyleCnt="0"/>
      <dgm:spPr/>
    </dgm:pt>
    <dgm:pt modelId="{69F69C0C-801E-4B82-B71B-F488F4EC5FD4}" type="pres">
      <dgm:prSet presAssocID="{D6AAF220-C9CA-4A31-8C21-EBA7D79F7812}" presName="Name5" presStyleLbl="vennNode1" presStyleIdx="1" presStyleCnt="4">
        <dgm:presLayoutVars>
          <dgm:bulletEnabled val="1"/>
        </dgm:presLayoutVars>
      </dgm:prSet>
      <dgm:spPr/>
    </dgm:pt>
    <dgm:pt modelId="{FB6F5C0C-3610-4D75-B909-85E72A9F52E0}" type="pres">
      <dgm:prSet presAssocID="{B2F573E1-C309-42DA-B0DF-03D759714B9A}" presName="space" presStyleCnt="0"/>
      <dgm:spPr/>
    </dgm:pt>
    <dgm:pt modelId="{67EF806A-4C06-407F-95AF-07F6EB9961E1}" type="pres">
      <dgm:prSet presAssocID="{E7361846-FFCD-479A-852E-70A38FA1DE88}" presName="Name5" presStyleLbl="vennNode1" presStyleIdx="2" presStyleCnt="4">
        <dgm:presLayoutVars>
          <dgm:bulletEnabled val="1"/>
        </dgm:presLayoutVars>
      </dgm:prSet>
      <dgm:spPr/>
    </dgm:pt>
    <dgm:pt modelId="{42F89466-5F25-4F3A-AB22-893DC2EC24B2}" type="pres">
      <dgm:prSet presAssocID="{85F152E6-F6F6-44BF-858A-2FE717BD8F90}" presName="space" presStyleCnt="0"/>
      <dgm:spPr/>
    </dgm:pt>
    <dgm:pt modelId="{486F4853-5A9D-4C2C-93AE-8D49D89DDFEF}" type="pres">
      <dgm:prSet presAssocID="{200A0CE0-71E6-43C0-9CB2-4AC5DBCD1E0A}" presName="Name5" presStyleLbl="vennNode1" presStyleIdx="3" presStyleCnt="4">
        <dgm:presLayoutVars>
          <dgm:bulletEnabled val="1"/>
        </dgm:presLayoutVars>
      </dgm:prSet>
      <dgm:spPr/>
    </dgm:pt>
  </dgm:ptLst>
  <dgm:cxnLst>
    <dgm:cxn modelId="{85F32621-F5D5-48EA-9A8B-0F5B3D57212F}" type="presOf" srcId="{E7361846-FFCD-479A-852E-70A38FA1DE88}" destId="{67EF806A-4C06-407F-95AF-07F6EB9961E1}" srcOrd="0" destOrd="0" presId="urn:microsoft.com/office/officeart/2005/8/layout/venn3"/>
    <dgm:cxn modelId="{8830F16A-F433-4A40-AFB0-0FADA6654B56}" type="presOf" srcId="{1CBF42B5-E7EC-4C7A-81F5-00CCC34F93E2}" destId="{1A557E45-C804-4237-8DC1-7ECE11E308E0}" srcOrd="0" destOrd="0" presId="urn:microsoft.com/office/officeart/2005/8/layout/venn3"/>
    <dgm:cxn modelId="{B3C52552-1BCA-49B0-9450-E76D0C298FE6}" type="presOf" srcId="{200A0CE0-71E6-43C0-9CB2-4AC5DBCD1E0A}" destId="{486F4853-5A9D-4C2C-93AE-8D49D89DDFEF}" srcOrd="0" destOrd="0" presId="urn:microsoft.com/office/officeart/2005/8/layout/venn3"/>
    <dgm:cxn modelId="{033CFE7A-7FDE-4D7E-80C1-C8B1F54621DB}" srcId="{1CBF42B5-E7EC-4C7A-81F5-00CCC34F93E2}" destId="{E7361846-FFCD-479A-852E-70A38FA1DE88}" srcOrd="2" destOrd="0" parTransId="{EF0D2584-D28A-4F5B-A1F4-BEC7DDC839F6}" sibTransId="{85F152E6-F6F6-44BF-858A-2FE717BD8F90}"/>
    <dgm:cxn modelId="{BE6DDA8D-266C-41B1-B0B1-703E3256F695}" type="presOf" srcId="{8FEE76C3-8912-4889-A413-820650D979F1}" destId="{FAFF7C49-38E3-4E8D-9C1F-634D8D17A2A3}" srcOrd="0" destOrd="0" presId="urn:microsoft.com/office/officeart/2005/8/layout/venn3"/>
    <dgm:cxn modelId="{2E5A11C6-DB64-470D-B515-40BA5D225B00}" type="presOf" srcId="{D6AAF220-C9CA-4A31-8C21-EBA7D79F7812}" destId="{69F69C0C-801E-4B82-B71B-F488F4EC5FD4}" srcOrd="0" destOrd="0" presId="urn:microsoft.com/office/officeart/2005/8/layout/venn3"/>
    <dgm:cxn modelId="{5E1734CF-BE9D-418A-8020-89424FC7C66E}" srcId="{1CBF42B5-E7EC-4C7A-81F5-00CCC34F93E2}" destId="{D6AAF220-C9CA-4A31-8C21-EBA7D79F7812}" srcOrd="1" destOrd="0" parTransId="{4A8ED5C8-05A2-4BBF-ADC0-CF81181EED9D}" sibTransId="{B2F573E1-C309-42DA-B0DF-03D759714B9A}"/>
    <dgm:cxn modelId="{17E58FE8-96C9-4FE2-804F-A7C441D87528}" srcId="{1CBF42B5-E7EC-4C7A-81F5-00CCC34F93E2}" destId="{200A0CE0-71E6-43C0-9CB2-4AC5DBCD1E0A}" srcOrd="3" destOrd="0" parTransId="{762598F5-9935-4ADA-B7A9-05004F6D1BF9}" sibTransId="{0638641B-2940-4FE5-9029-F355A86FE84B}"/>
    <dgm:cxn modelId="{F6A595EE-BF80-4C85-B88D-E4E86C544413}" srcId="{1CBF42B5-E7EC-4C7A-81F5-00CCC34F93E2}" destId="{8FEE76C3-8912-4889-A413-820650D979F1}" srcOrd="0" destOrd="0" parTransId="{A2F128FC-2246-4640-9112-A6CD206C8D3F}" sibTransId="{5CA173DC-1258-48AF-807D-195F37C2E4A9}"/>
    <dgm:cxn modelId="{3F17FA55-522F-4A8E-B098-A9C902977141}" type="presParOf" srcId="{1A557E45-C804-4237-8DC1-7ECE11E308E0}" destId="{FAFF7C49-38E3-4E8D-9C1F-634D8D17A2A3}" srcOrd="0" destOrd="0" presId="urn:microsoft.com/office/officeart/2005/8/layout/venn3"/>
    <dgm:cxn modelId="{BBCE27C0-91F1-4F82-9D53-CEAC87B74591}" type="presParOf" srcId="{1A557E45-C804-4237-8DC1-7ECE11E308E0}" destId="{D3B689F8-6935-44FC-9905-6BB12E911343}" srcOrd="1" destOrd="0" presId="urn:microsoft.com/office/officeart/2005/8/layout/venn3"/>
    <dgm:cxn modelId="{FD1062D2-E787-40E1-9C5D-8C09108B6E0A}" type="presParOf" srcId="{1A557E45-C804-4237-8DC1-7ECE11E308E0}" destId="{69F69C0C-801E-4B82-B71B-F488F4EC5FD4}" srcOrd="2" destOrd="0" presId="urn:microsoft.com/office/officeart/2005/8/layout/venn3"/>
    <dgm:cxn modelId="{C191A116-4A17-4870-A9CE-F5B93FB31D57}" type="presParOf" srcId="{1A557E45-C804-4237-8DC1-7ECE11E308E0}" destId="{FB6F5C0C-3610-4D75-B909-85E72A9F52E0}" srcOrd="3" destOrd="0" presId="urn:microsoft.com/office/officeart/2005/8/layout/venn3"/>
    <dgm:cxn modelId="{D003FF6E-201A-4AA8-ADA9-8688E158D109}" type="presParOf" srcId="{1A557E45-C804-4237-8DC1-7ECE11E308E0}" destId="{67EF806A-4C06-407F-95AF-07F6EB9961E1}" srcOrd="4" destOrd="0" presId="urn:microsoft.com/office/officeart/2005/8/layout/venn3"/>
    <dgm:cxn modelId="{1E08412D-95F9-440E-A3C2-F399562B3D33}" type="presParOf" srcId="{1A557E45-C804-4237-8DC1-7ECE11E308E0}" destId="{42F89466-5F25-4F3A-AB22-893DC2EC24B2}" srcOrd="5" destOrd="0" presId="urn:microsoft.com/office/officeart/2005/8/layout/venn3"/>
    <dgm:cxn modelId="{0CFAD91E-F2F4-440A-99C0-B88141B75C94}" type="presParOf" srcId="{1A557E45-C804-4237-8DC1-7ECE11E308E0}" destId="{486F4853-5A9D-4C2C-93AE-8D49D89DDFEF}"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BB2A8A3-5E5F-44D1-8D8B-E487A9074F6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FED88BFF-AB97-4254-8F9C-E28387D7F874}">
      <dgm:prSet/>
      <dgm:spPr/>
      <dgm:t>
        <a:bodyPr/>
        <a:lstStyle/>
        <a:p>
          <a:pPr algn="ctr"/>
          <a:r>
            <a:rPr lang="es-AR" b="1" i="0" baseline="0" dirty="0"/>
            <a:t>TRANSACCIONES</a:t>
          </a:r>
          <a:endParaRPr lang="es-ES" dirty="0"/>
        </a:p>
      </dgm:t>
    </dgm:pt>
    <dgm:pt modelId="{6FCD5082-AC2D-4F6D-86E9-459D80BEF722}" type="parTrans" cxnId="{964E7C1F-4BB4-4B71-A04E-215FE279AF7E}">
      <dgm:prSet/>
      <dgm:spPr/>
      <dgm:t>
        <a:bodyPr/>
        <a:lstStyle/>
        <a:p>
          <a:pPr algn="ctr"/>
          <a:endParaRPr lang="es-ES"/>
        </a:p>
      </dgm:t>
    </dgm:pt>
    <dgm:pt modelId="{D0F587CB-393B-40DF-A0E3-72159F729CD6}" type="sibTrans" cxnId="{964E7C1F-4BB4-4B71-A04E-215FE279AF7E}">
      <dgm:prSet/>
      <dgm:spPr/>
      <dgm:t>
        <a:bodyPr/>
        <a:lstStyle/>
        <a:p>
          <a:pPr algn="ctr"/>
          <a:endParaRPr lang="es-ES"/>
        </a:p>
      </dgm:t>
    </dgm:pt>
    <dgm:pt modelId="{03865F9F-C6BB-45A8-8B53-A2E6CDABA9FD}">
      <dgm:prSet/>
      <dgm:spPr/>
      <dgm:t>
        <a:bodyPr/>
        <a:lstStyle/>
        <a:p>
          <a:pPr algn="ctr"/>
          <a:r>
            <a:rPr lang="es-AR" b="1" i="0" baseline="0" dirty="0"/>
            <a:t>PROCEDIMIENTOS ALMACENADOS Y FUNCIONES </a:t>
          </a:r>
          <a:endParaRPr lang="es-ES" dirty="0"/>
        </a:p>
      </dgm:t>
    </dgm:pt>
    <dgm:pt modelId="{FE3A9813-ED4F-4D60-90E4-126B0D2637BB}" type="parTrans" cxnId="{F06AD77F-042D-454F-A303-91C854D9CE41}">
      <dgm:prSet/>
      <dgm:spPr/>
      <dgm:t>
        <a:bodyPr/>
        <a:lstStyle/>
        <a:p>
          <a:pPr algn="ctr"/>
          <a:endParaRPr lang="es-ES"/>
        </a:p>
      </dgm:t>
    </dgm:pt>
    <dgm:pt modelId="{EC547FB9-0617-422A-A784-F1E73ACE559B}" type="sibTrans" cxnId="{F06AD77F-042D-454F-A303-91C854D9CE41}">
      <dgm:prSet/>
      <dgm:spPr/>
      <dgm:t>
        <a:bodyPr/>
        <a:lstStyle/>
        <a:p>
          <a:pPr algn="ctr"/>
          <a:endParaRPr lang="es-ES"/>
        </a:p>
      </dgm:t>
    </dgm:pt>
    <dgm:pt modelId="{80237EC7-3BB0-4B41-B97B-A74F2FBDDF90}">
      <dgm:prSet/>
      <dgm:spPr/>
      <dgm:t>
        <a:bodyPr/>
        <a:lstStyle/>
        <a:p>
          <a:pPr algn="ctr"/>
          <a:r>
            <a:rPr lang="es-AR" b="1" i="0" baseline="0"/>
            <a:t>VISTAS </a:t>
          </a:r>
          <a:endParaRPr lang="es-ES"/>
        </a:p>
      </dgm:t>
    </dgm:pt>
    <dgm:pt modelId="{539114D3-8D5A-4C36-90E0-DE48C92AA5CC}" type="parTrans" cxnId="{7CCC8D1C-9B34-439D-B566-F9819CB7E0E7}">
      <dgm:prSet/>
      <dgm:spPr/>
      <dgm:t>
        <a:bodyPr/>
        <a:lstStyle/>
        <a:p>
          <a:pPr algn="ctr"/>
          <a:endParaRPr lang="es-ES"/>
        </a:p>
      </dgm:t>
    </dgm:pt>
    <dgm:pt modelId="{AD822504-6F05-4FDA-9150-DC37CFDAEB8B}" type="sibTrans" cxnId="{7CCC8D1C-9B34-439D-B566-F9819CB7E0E7}">
      <dgm:prSet/>
      <dgm:spPr/>
      <dgm:t>
        <a:bodyPr/>
        <a:lstStyle/>
        <a:p>
          <a:pPr algn="ctr"/>
          <a:endParaRPr lang="es-ES"/>
        </a:p>
      </dgm:t>
    </dgm:pt>
    <dgm:pt modelId="{6A860758-6D9F-4D30-9284-ECEFA3643951}">
      <dgm:prSet/>
      <dgm:spPr/>
      <dgm:t>
        <a:bodyPr/>
        <a:lstStyle/>
        <a:p>
          <a:pPr algn="ctr"/>
          <a:r>
            <a:rPr lang="es-AR" b="1" i="0" baseline="0" dirty="0"/>
            <a:t>TRIGGERS O DISPARADORES</a:t>
          </a:r>
          <a:endParaRPr lang="es-ES" dirty="0"/>
        </a:p>
      </dgm:t>
    </dgm:pt>
    <dgm:pt modelId="{05914203-BDA4-4E8E-AA9C-4F425FB7937C}" type="parTrans" cxnId="{C4194FD6-D986-4BDC-9771-0B65F8FC94BD}">
      <dgm:prSet/>
      <dgm:spPr/>
      <dgm:t>
        <a:bodyPr/>
        <a:lstStyle/>
        <a:p>
          <a:pPr algn="ctr"/>
          <a:endParaRPr lang="es-ES"/>
        </a:p>
      </dgm:t>
    </dgm:pt>
    <dgm:pt modelId="{54FC3DCC-A920-4197-8760-556DD99A300E}" type="sibTrans" cxnId="{C4194FD6-D986-4BDC-9771-0B65F8FC94BD}">
      <dgm:prSet/>
      <dgm:spPr/>
      <dgm:t>
        <a:bodyPr/>
        <a:lstStyle/>
        <a:p>
          <a:pPr algn="ctr"/>
          <a:endParaRPr lang="es-ES"/>
        </a:p>
      </dgm:t>
    </dgm:pt>
    <dgm:pt modelId="{E5A43842-434D-4FE1-90A9-CFA6675A0CDA}">
      <dgm:prSet/>
      <dgm:spPr/>
      <dgm:t>
        <a:bodyPr/>
        <a:lstStyle/>
        <a:p>
          <a:pPr algn="ctr"/>
          <a:r>
            <a:rPr lang="es-AR" b="1" i="0" baseline="0" dirty="0"/>
            <a:t>ÍNDICES </a:t>
          </a:r>
          <a:endParaRPr lang="es-ES" dirty="0"/>
        </a:p>
      </dgm:t>
    </dgm:pt>
    <dgm:pt modelId="{AB8C0C25-1D51-4DA2-9A3E-990523519DC6}" type="parTrans" cxnId="{BCA85B96-5043-45D7-9315-7C1B3075DCAF}">
      <dgm:prSet/>
      <dgm:spPr/>
      <dgm:t>
        <a:bodyPr/>
        <a:lstStyle/>
        <a:p>
          <a:pPr algn="ctr"/>
          <a:endParaRPr lang="es-ES"/>
        </a:p>
      </dgm:t>
    </dgm:pt>
    <dgm:pt modelId="{5B6B0A49-60ED-4EAB-AB3C-6EFD5C9098D8}" type="sibTrans" cxnId="{BCA85B96-5043-45D7-9315-7C1B3075DCAF}">
      <dgm:prSet/>
      <dgm:spPr/>
      <dgm:t>
        <a:bodyPr/>
        <a:lstStyle/>
        <a:p>
          <a:pPr algn="ctr"/>
          <a:endParaRPr lang="es-ES"/>
        </a:p>
      </dgm:t>
    </dgm:pt>
    <dgm:pt modelId="{59792EFD-B06C-40C1-AEF9-2F10D3B132A8}" type="pres">
      <dgm:prSet presAssocID="{1BB2A8A3-5E5F-44D1-8D8B-E487A9074F62}" presName="linear" presStyleCnt="0">
        <dgm:presLayoutVars>
          <dgm:animLvl val="lvl"/>
          <dgm:resizeHandles val="exact"/>
        </dgm:presLayoutVars>
      </dgm:prSet>
      <dgm:spPr/>
    </dgm:pt>
    <dgm:pt modelId="{698EE2C9-E0D6-4A75-8171-2FC84B0B4A6C}" type="pres">
      <dgm:prSet presAssocID="{FED88BFF-AB97-4254-8F9C-E28387D7F874}" presName="parentText" presStyleLbl="node1" presStyleIdx="0" presStyleCnt="5" custLinFactY="-3778" custLinFactNeighborX="-11550" custLinFactNeighborY="-100000">
        <dgm:presLayoutVars>
          <dgm:chMax val="0"/>
          <dgm:bulletEnabled val="1"/>
        </dgm:presLayoutVars>
      </dgm:prSet>
      <dgm:spPr/>
    </dgm:pt>
    <dgm:pt modelId="{35533F78-1ED8-45BF-A3B6-43EF62787A09}" type="pres">
      <dgm:prSet presAssocID="{D0F587CB-393B-40DF-A0E3-72159F729CD6}" presName="spacer" presStyleCnt="0"/>
      <dgm:spPr/>
    </dgm:pt>
    <dgm:pt modelId="{A64EA2A2-68E1-45FD-ADEE-405ADE59DD9B}" type="pres">
      <dgm:prSet presAssocID="{E5A43842-434D-4FE1-90A9-CFA6675A0CDA}" presName="parentText" presStyleLbl="node1" presStyleIdx="1" presStyleCnt="5">
        <dgm:presLayoutVars>
          <dgm:chMax val="0"/>
          <dgm:bulletEnabled val="1"/>
        </dgm:presLayoutVars>
      </dgm:prSet>
      <dgm:spPr/>
    </dgm:pt>
    <dgm:pt modelId="{81CD6717-AC19-497E-9085-3D13BA7A58D6}" type="pres">
      <dgm:prSet presAssocID="{5B6B0A49-60ED-4EAB-AB3C-6EFD5C9098D8}" presName="spacer" presStyleCnt="0"/>
      <dgm:spPr/>
    </dgm:pt>
    <dgm:pt modelId="{D5E6D45C-5BA8-46CC-9F01-CC80766488DC}" type="pres">
      <dgm:prSet presAssocID="{03865F9F-C6BB-45A8-8B53-A2E6CDABA9FD}" presName="parentText" presStyleLbl="node1" presStyleIdx="2" presStyleCnt="5">
        <dgm:presLayoutVars>
          <dgm:chMax val="0"/>
          <dgm:bulletEnabled val="1"/>
        </dgm:presLayoutVars>
      </dgm:prSet>
      <dgm:spPr/>
    </dgm:pt>
    <dgm:pt modelId="{92A5A31E-5F76-4164-B533-8F02EE6FC0A3}" type="pres">
      <dgm:prSet presAssocID="{EC547FB9-0617-422A-A784-F1E73ACE559B}" presName="spacer" presStyleCnt="0"/>
      <dgm:spPr/>
    </dgm:pt>
    <dgm:pt modelId="{E1B5E100-CFAF-4247-9D77-13AE0D38D256}" type="pres">
      <dgm:prSet presAssocID="{80237EC7-3BB0-4B41-B97B-A74F2FBDDF90}" presName="parentText" presStyleLbl="node1" presStyleIdx="3" presStyleCnt="5">
        <dgm:presLayoutVars>
          <dgm:chMax val="0"/>
          <dgm:bulletEnabled val="1"/>
        </dgm:presLayoutVars>
      </dgm:prSet>
      <dgm:spPr/>
    </dgm:pt>
    <dgm:pt modelId="{6D39D3BB-6C11-4BA8-BF02-5FBCF9016734}" type="pres">
      <dgm:prSet presAssocID="{AD822504-6F05-4FDA-9150-DC37CFDAEB8B}" presName="spacer" presStyleCnt="0"/>
      <dgm:spPr/>
    </dgm:pt>
    <dgm:pt modelId="{C5AB26DF-7890-48C3-8814-B49614348E01}" type="pres">
      <dgm:prSet presAssocID="{6A860758-6D9F-4D30-9284-ECEFA3643951}" presName="parentText" presStyleLbl="node1" presStyleIdx="4" presStyleCnt="5">
        <dgm:presLayoutVars>
          <dgm:chMax val="0"/>
          <dgm:bulletEnabled val="1"/>
        </dgm:presLayoutVars>
      </dgm:prSet>
      <dgm:spPr/>
    </dgm:pt>
  </dgm:ptLst>
  <dgm:cxnLst>
    <dgm:cxn modelId="{7CCC8D1C-9B34-439D-B566-F9819CB7E0E7}" srcId="{1BB2A8A3-5E5F-44D1-8D8B-E487A9074F62}" destId="{80237EC7-3BB0-4B41-B97B-A74F2FBDDF90}" srcOrd="3" destOrd="0" parTransId="{539114D3-8D5A-4C36-90E0-DE48C92AA5CC}" sibTransId="{AD822504-6F05-4FDA-9150-DC37CFDAEB8B}"/>
    <dgm:cxn modelId="{964E7C1F-4BB4-4B71-A04E-215FE279AF7E}" srcId="{1BB2A8A3-5E5F-44D1-8D8B-E487A9074F62}" destId="{FED88BFF-AB97-4254-8F9C-E28387D7F874}" srcOrd="0" destOrd="0" parTransId="{6FCD5082-AC2D-4F6D-86E9-459D80BEF722}" sibTransId="{D0F587CB-393B-40DF-A0E3-72159F729CD6}"/>
    <dgm:cxn modelId="{437D7F38-02C5-48AB-BC55-B4B9E12F90A7}" type="presOf" srcId="{80237EC7-3BB0-4B41-B97B-A74F2FBDDF90}" destId="{E1B5E100-CFAF-4247-9D77-13AE0D38D256}" srcOrd="0" destOrd="0" presId="urn:microsoft.com/office/officeart/2005/8/layout/vList2"/>
    <dgm:cxn modelId="{E81E6F5E-500D-4C72-91D6-E7616221F011}" type="presOf" srcId="{FED88BFF-AB97-4254-8F9C-E28387D7F874}" destId="{698EE2C9-E0D6-4A75-8171-2FC84B0B4A6C}" srcOrd="0" destOrd="0" presId="urn:microsoft.com/office/officeart/2005/8/layout/vList2"/>
    <dgm:cxn modelId="{B22EAB69-A15E-4409-B697-3D013A44540B}" type="presOf" srcId="{1BB2A8A3-5E5F-44D1-8D8B-E487A9074F62}" destId="{59792EFD-B06C-40C1-AEF9-2F10D3B132A8}" srcOrd="0" destOrd="0" presId="urn:microsoft.com/office/officeart/2005/8/layout/vList2"/>
    <dgm:cxn modelId="{19496752-F2F1-4C1B-923A-3B516EE21A08}" type="presOf" srcId="{03865F9F-C6BB-45A8-8B53-A2E6CDABA9FD}" destId="{D5E6D45C-5BA8-46CC-9F01-CC80766488DC}" srcOrd="0" destOrd="0" presId="urn:microsoft.com/office/officeart/2005/8/layout/vList2"/>
    <dgm:cxn modelId="{F06AD77F-042D-454F-A303-91C854D9CE41}" srcId="{1BB2A8A3-5E5F-44D1-8D8B-E487A9074F62}" destId="{03865F9F-C6BB-45A8-8B53-A2E6CDABA9FD}" srcOrd="2" destOrd="0" parTransId="{FE3A9813-ED4F-4D60-90E4-126B0D2637BB}" sibTransId="{EC547FB9-0617-422A-A784-F1E73ACE559B}"/>
    <dgm:cxn modelId="{FC275E94-E573-46D8-BC8B-2563B8BF2E87}" type="presOf" srcId="{E5A43842-434D-4FE1-90A9-CFA6675A0CDA}" destId="{A64EA2A2-68E1-45FD-ADEE-405ADE59DD9B}" srcOrd="0" destOrd="0" presId="urn:microsoft.com/office/officeart/2005/8/layout/vList2"/>
    <dgm:cxn modelId="{BCA85B96-5043-45D7-9315-7C1B3075DCAF}" srcId="{1BB2A8A3-5E5F-44D1-8D8B-E487A9074F62}" destId="{E5A43842-434D-4FE1-90A9-CFA6675A0CDA}" srcOrd="1" destOrd="0" parTransId="{AB8C0C25-1D51-4DA2-9A3E-990523519DC6}" sibTransId="{5B6B0A49-60ED-4EAB-AB3C-6EFD5C9098D8}"/>
    <dgm:cxn modelId="{4D74E69B-1C63-49F2-A3A8-D2C1B6A0DB81}" type="presOf" srcId="{6A860758-6D9F-4D30-9284-ECEFA3643951}" destId="{C5AB26DF-7890-48C3-8814-B49614348E01}" srcOrd="0" destOrd="0" presId="urn:microsoft.com/office/officeart/2005/8/layout/vList2"/>
    <dgm:cxn modelId="{C4194FD6-D986-4BDC-9771-0B65F8FC94BD}" srcId="{1BB2A8A3-5E5F-44D1-8D8B-E487A9074F62}" destId="{6A860758-6D9F-4D30-9284-ECEFA3643951}" srcOrd="4" destOrd="0" parTransId="{05914203-BDA4-4E8E-AA9C-4F425FB7937C}" sibTransId="{54FC3DCC-A920-4197-8760-556DD99A300E}"/>
    <dgm:cxn modelId="{F0EDDE2B-9F7D-4889-ACA6-07CE3F8D6F74}" type="presParOf" srcId="{59792EFD-B06C-40C1-AEF9-2F10D3B132A8}" destId="{698EE2C9-E0D6-4A75-8171-2FC84B0B4A6C}" srcOrd="0" destOrd="0" presId="urn:microsoft.com/office/officeart/2005/8/layout/vList2"/>
    <dgm:cxn modelId="{BE92700B-691A-4B3D-A0FA-4F8BE93FD573}" type="presParOf" srcId="{59792EFD-B06C-40C1-AEF9-2F10D3B132A8}" destId="{35533F78-1ED8-45BF-A3B6-43EF62787A09}" srcOrd="1" destOrd="0" presId="urn:microsoft.com/office/officeart/2005/8/layout/vList2"/>
    <dgm:cxn modelId="{A57A464A-7CBE-46C1-B347-8D69A2DFE0B8}" type="presParOf" srcId="{59792EFD-B06C-40C1-AEF9-2F10D3B132A8}" destId="{A64EA2A2-68E1-45FD-ADEE-405ADE59DD9B}" srcOrd="2" destOrd="0" presId="urn:microsoft.com/office/officeart/2005/8/layout/vList2"/>
    <dgm:cxn modelId="{518A148D-6461-416C-B136-7B4931E1E297}" type="presParOf" srcId="{59792EFD-B06C-40C1-AEF9-2F10D3B132A8}" destId="{81CD6717-AC19-497E-9085-3D13BA7A58D6}" srcOrd="3" destOrd="0" presId="urn:microsoft.com/office/officeart/2005/8/layout/vList2"/>
    <dgm:cxn modelId="{8792F456-7E01-482F-9B06-CB64E781F9D1}" type="presParOf" srcId="{59792EFD-B06C-40C1-AEF9-2F10D3B132A8}" destId="{D5E6D45C-5BA8-46CC-9F01-CC80766488DC}" srcOrd="4" destOrd="0" presId="urn:microsoft.com/office/officeart/2005/8/layout/vList2"/>
    <dgm:cxn modelId="{0A8A493E-8D87-49DF-8048-8557A80B1B28}" type="presParOf" srcId="{59792EFD-B06C-40C1-AEF9-2F10D3B132A8}" destId="{92A5A31E-5F76-4164-B533-8F02EE6FC0A3}" srcOrd="5" destOrd="0" presId="urn:microsoft.com/office/officeart/2005/8/layout/vList2"/>
    <dgm:cxn modelId="{898FE54D-C583-4254-BC41-EB8C53D289DD}" type="presParOf" srcId="{59792EFD-B06C-40C1-AEF9-2F10D3B132A8}" destId="{E1B5E100-CFAF-4247-9D77-13AE0D38D256}" srcOrd="6" destOrd="0" presId="urn:microsoft.com/office/officeart/2005/8/layout/vList2"/>
    <dgm:cxn modelId="{ADBE3D01-FF07-489E-B9C0-8783D58D8E24}" type="presParOf" srcId="{59792EFD-B06C-40C1-AEF9-2F10D3B132A8}" destId="{6D39D3BB-6C11-4BA8-BF02-5FBCF9016734}" srcOrd="7" destOrd="0" presId="urn:microsoft.com/office/officeart/2005/8/layout/vList2"/>
    <dgm:cxn modelId="{8C902C28-272E-4341-97F4-BA83997E2ABF}" type="presParOf" srcId="{59792EFD-B06C-40C1-AEF9-2F10D3B132A8}" destId="{C5AB26DF-7890-48C3-8814-B49614348E0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830F9802-B5DA-4863-9C5E-9BF9AA4B001B}" srcId="{B12ADFCB-2BA7-4E9D-9A97-1BE288DDAF23}" destId="{235BFB4C-93D8-43D1-865A-2771628B091F}" srcOrd="0" destOrd="0" parTransId="{FCF3713A-C91B-4D8E-9F16-74127D6D066D}" sibTransId="{8AF5D398-2804-4B07-A55F-D2DCDF3D9836}"/>
    <dgm:cxn modelId="{F7A48919-5636-4384-963E-481C344E842B}" type="presOf" srcId="{496834E4-2D88-4B26-989D-DD3DE5A3AB9E}" destId="{17B3D49F-1FEE-4D9E-9DDD-A4B2B6DBAF1E}" srcOrd="0" destOrd="0" presId="urn:microsoft.com/office/officeart/2005/8/layout/vList2"/>
    <dgm:cxn modelId="{AC53D025-7972-430F-A9DD-826E3F9F6EF7}" type="presOf" srcId="{DC660C4B-DFE3-4E26-BDAC-A6E88127E94B}" destId="{45F720B5-A8F1-40B1-8F2D-3B168641E8A7}" srcOrd="0" destOrd="0" presId="urn:microsoft.com/office/officeart/2005/8/layout/vList2"/>
    <dgm:cxn modelId="{ACF8322B-9E3B-48AF-A71D-FFE3B96B66D0}" srcId="{B12ADFCB-2BA7-4E9D-9A97-1BE288DDAF23}" destId="{DC660C4B-DFE3-4E26-BDAC-A6E88127E94B}" srcOrd="1" destOrd="0" parTransId="{5077E9DE-1E45-406C-9344-429CC658434D}" sibTransId="{BA55A44B-1F21-48DD-BBF1-C655ACE9FB74}"/>
    <dgm:cxn modelId="{52BAD89E-14A7-4F2F-962E-D47B4BF2C0EF}" type="presOf" srcId="{B12ADFCB-2BA7-4E9D-9A97-1BE288DDAF23}" destId="{3DAC7EB9-6C39-47CB-901C-5B0759087125}"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388FF7F4-0231-4CE1-9665-CB96A640D7B5}" type="presOf" srcId="{235BFB4C-93D8-43D1-865A-2771628B091F}" destId="{DF526933-6102-4D6B-B5BE-F0FC7655F250}"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408EC2C-3F99-48AE-8F8D-A127B2D5D43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s-ES"/>
        </a:p>
      </dgm:t>
    </dgm:pt>
    <dgm:pt modelId="{458CBFC1-71DC-4BDD-BAC9-EDD1C944934F}">
      <dgm:prSet/>
      <dgm:spPr/>
      <dgm:t>
        <a:bodyPr/>
        <a:lstStyle/>
        <a:p>
          <a:r>
            <a:rPr lang="es-AR" b="0" i="0" baseline="0" dirty="0"/>
            <a:t>SQL brinda diferentes sentencias para definir datos, realizar consultas y actualizaciones.</a:t>
          </a:r>
          <a:endParaRPr lang="es-ES" dirty="0"/>
        </a:p>
      </dgm:t>
    </dgm:pt>
    <dgm:pt modelId="{438B5035-BFEB-46FA-B656-439F3AEF70FF}" type="parTrans" cxnId="{935A4EAF-1BBE-4A3F-9B1E-69E6A69A271B}">
      <dgm:prSet/>
      <dgm:spPr/>
      <dgm:t>
        <a:bodyPr/>
        <a:lstStyle/>
        <a:p>
          <a:endParaRPr lang="es-ES"/>
        </a:p>
      </dgm:t>
    </dgm:pt>
    <dgm:pt modelId="{FE830A77-F29D-416A-9265-4B1BA1370243}" type="sibTrans" cxnId="{935A4EAF-1BBE-4A3F-9B1E-69E6A69A271B}">
      <dgm:prSet/>
      <dgm:spPr/>
      <dgm:t>
        <a:bodyPr/>
        <a:lstStyle/>
        <a:p>
          <a:endParaRPr lang="es-ES"/>
        </a:p>
      </dgm:t>
    </dgm:pt>
    <dgm:pt modelId="{4C8D28EB-3C43-40AC-93F9-584581A7BF00}">
      <dgm:prSet/>
      <dgm:spPr/>
      <dgm:t>
        <a:bodyPr/>
        <a:lstStyle/>
        <a:p>
          <a:r>
            <a:rPr lang="es-AR" b="0" i="0" baseline="0" dirty="0"/>
            <a:t>Lenguaje de definición de datos: DDL (Data </a:t>
          </a:r>
          <a:r>
            <a:rPr lang="es-AR" b="0" i="0" baseline="0" dirty="0" err="1"/>
            <a:t>Definition</a:t>
          </a:r>
          <a:r>
            <a:rPr lang="es-AR" b="0" i="0" baseline="0" dirty="0"/>
            <a:t> </a:t>
          </a:r>
          <a:r>
            <a:rPr lang="es-AR" b="0" i="0" baseline="0" dirty="0" err="1"/>
            <a:t>Language</a:t>
          </a:r>
          <a:r>
            <a:rPr lang="es-AR" b="0" i="0" baseline="0" dirty="0"/>
            <a:t>). </a:t>
          </a:r>
          <a:r>
            <a:rPr lang="es-AR" b="1" i="0" baseline="0" dirty="0"/>
            <a:t>P</a:t>
          </a:r>
          <a:r>
            <a:rPr lang="es-AR" b="1" dirty="0"/>
            <a:t>ermiten crear y definir nuevas bases de datos, campos e índices</a:t>
          </a:r>
          <a:endParaRPr lang="es-ES" dirty="0"/>
        </a:p>
      </dgm:t>
    </dgm:pt>
    <dgm:pt modelId="{88A58E28-B0EA-46E3-958E-95558A85CAFA}" type="parTrans" cxnId="{4EABBF66-B639-43E3-A37A-BF469101AD23}">
      <dgm:prSet/>
      <dgm:spPr/>
      <dgm:t>
        <a:bodyPr/>
        <a:lstStyle/>
        <a:p>
          <a:endParaRPr lang="es-ES"/>
        </a:p>
      </dgm:t>
    </dgm:pt>
    <dgm:pt modelId="{CF22558A-D991-4631-A151-D9ED4679D184}" type="sibTrans" cxnId="{4EABBF66-B639-43E3-A37A-BF469101AD23}">
      <dgm:prSet/>
      <dgm:spPr/>
      <dgm:t>
        <a:bodyPr/>
        <a:lstStyle/>
        <a:p>
          <a:endParaRPr lang="es-ES"/>
        </a:p>
      </dgm:t>
    </dgm:pt>
    <dgm:pt modelId="{BBA5D1EF-4767-46B4-A387-3CAED482A0EE}">
      <dgm:prSet/>
      <dgm:spPr/>
      <dgm:t>
        <a:bodyPr/>
        <a:lstStyle/>
        <a:p>
          <a:r>
            <a:rPr lang="es-AR" b="0" i="0" baseline="0" dirty="0"/>
            <a:t>Lenguaje de manipulación de datos: DML (Data </a:t>
          </a:r>
          <a:r>
            <a:rPr lang="es-AR" b="0" i="0" baseline="0" dirty="0" err="1"/>
            <a:t>Manipulation</a:t>
          </a:r>
          <a:r>
            <a:rPr lang="es-AR" b="0" i="0" baseline="0" dirty="0"/>
            <a:t> </a:t>
          </a:r>
          <a:r>
            <a:rPr lang="es-AR" b="0" i="0" baseline="0" dirty="0" err="1"/>
            <a:t>Language</a:t>
          </a:r>
          <a:r>
            <a:rPr lang="es-AR" b="0" i="0" baseline="0" dirty="0"/>
            <a:t>).</a:t>
          </a:r>
          <a:r>
            <a:rPr lang="es-AR" b="1" dirty="0"/>
            <a:t> Permiten generar consultas para ordenar, filtrar y extraer datos de la base de datos</a:t>
          </a:r>
          <a:endParaRPr lang="es-ES" dirty="0"/>
        </a:p>
      </dgm:t>
    </dgm:pt>
    <dgm:pt modelId="{63EA29F9-35C6-4282-8330-035AAC751187}" type="parTrans" cxnId="{33449347-F14D-4E1A-97A7-99FCCD6916EA}">
      <dgm:prSet/>
      <dgm:spPr/>
      <dgm:t>
        <a:bodyPr/>
        <a:lstStyle/>
        <a:p>
          <a:endParaRPr lang="es-ES"/>
        </a:p>
      </dgm:t>
    </dgm:pt>
    <dgm:pt modelId="{C5670598-AAC8-4CA7-810E-ADF0B0D67367}" type="sibTrans" cxnId="{33449347-F14D-4E1A-97A7-99FCCD6916EA}">
      <dgm:prSet/>
      <dgm:spPr/>
      <dgm:t>
        <a:bodyPr/>
        <a:lstStyle/>
        <a:p>
          <a:endParaRPr lang="es-ES"/>
        </a:p>
      </dgm:t>
    </dgm:pt>
    <dgm:pt modelId="{AF6BE395-D910-4B63-97D8-2F6F4C634EA8}" type="pres">
      <dgm:prSet presAssocID="{6408EC2C-3F99-48AE-8F8D-A127B2D5D43B}" presName="hierChild1" presStyleCnt="0">
        <dgm:presLayoutVars>
          <dgm:orgChart val="1"/>
          <dgm:chPref val="1"/>
          <dgm:dir/>
          <dgm:animOne val="branch"/>
          <dgm:animLvl val="lvl"/>
          <dgm:resizeHandles/>
        </dgm:presLayoutVars>
      </dgm:prSet>
      <dgm:spPr/>
    </dgm:pt>
    <dgm:pt modelId="{1C54CBC5-93B2-4F40-9342-A80DA54413E1}" type="pres">
      <dgm:prSet presAssocID="{458CBFC1-71DC-4BDD-BAC9-EDD1C944934F}" presName="hierRoot1" presStyleCnt="0">
        <dgm:presLayoutVars>
          <dgm:hierBranch val="init"/>
        </dgm:presLayoutVars>
      </dgm:prSet>
      <dgm:spPr/>
    </dgm:pt>
    <dgm:pt modelId="{1B869954-F214-4A80-AA18-811FB5052B11}" type="pres">
      <dgm:prSet presAssocID="{458CBFC1-71DC-4BDD-BAC9-EDD1C944934F}" presName="rootComposite1" presStyleCnt="0"/>
      <dgm:spPr/>
    </dgm:pt>
    <dgm:pt modelId="{BBEB06F2-8A5E-43D2-A8B5-9461D1DEB050}" type="pres">
      <dgm:prSet presAssocID="{458CBFC1-71DC-4BDD-BAC9-EDD1C944934F}" presName="rootText1" presStyleLbl="node0" presStyleIdx="0" presStyleCnt="1" custScaleY="139526">
        <dgm:presLayoutVars>
          <dgm:chPref val="3"/>
        </dgm:presLayoutVars>
      </dgm:prSet>
      <dgm:spPr/>
    </dgm:pt>
    <dgm:pt modelId="{FA2ADAC8-8244-4D45-94DD-E79844C1DB8C}" type="pres">
      <dgm:prSet presAssocID="{458CBFC1-71DC-4BDD-BAC9-EDD1C944934F}" presName="rootConnector1" presStyleLbl="node1" presStyleIdx="0" presStyleCnt="0"/>
      <dgm:spPr/>
    </dgm:pt>
    <dgm:pt modelId="{FB468844-128D-406A-9137-CBC1951B560C}" type="pres">
      <dgm:prSet presAssocID="{458CBFC1-71DC-4BDD-BAC9-EDD1C944934F}" presName="hierChild2" presStyleCnt="0"/>
      <dgm:spPr/>
    </dgm:pt>
    <dgm:pt modelId="{08722D9B-70C8-4D49-A02D-B985B3944FA4}" type="pres">
      <dgm:prSet presAssocID="{88A58E28-B0EA-46E3-958E-95558A85CAFA}" presName="Name64" presStyleLbl="parChTrans1D2" presStyleIdx="0" presStyleCnt="2"/>
      <dgm:spPr/>
    </dgm:pt>
    <dgm:pt modelId="{06C8F730-A7E9-4F3B-9D15-887B9443C02C}" type="pres">
      <dgm:prSet presAssocID="{4C8D28EB-3C43-40AC-93F9-584581A7BF00}" presName="hierRoot2" presStyleCnt="0">
        <dgm:presLayoutVars>
          <dgm:hierBranch val="init"/>
        </dgm:presLayoutVars>
      </dgm:prSet>
      <dgm:spPr/>
    </dgm:pt>
    <dgm:pt modelId="{0AD231F4-6D84-4CA1-94C5-5DF76B3C454E}" type="pres">
      <dgm:prSet presAssocID="{4C8D28EB-3C43-40AC-93F9-584581A7BF00}" presName="rootComposite" presStyleCnt="0"/>
      <dgm:spPr/>
    </dgm:pt>
    <dgm:pt modelId="{D53BEF07-C0C2-4EEA-8008-BB2A45AC4DF1}" type="pres">
      <dgm:prSet presAssocID="{4C8D28EB-3C43-40AC-93F9-584581A7BF00}" presName="rootText" presStyleLbl="node2" presStyleIdx="0" presStyleCnt="2">
        <dgm:presLayoutVars>
          <dgm:chPref val="3"/>
        </dgm:presLayoutVars>
      </dgm:prSet>
      <dgm:spPr/>
    </dgm:pt>
    <dgm:pt modelId="{EFFBC801-74F7-4970-88AC-DF5015444416}" type="pres">
      <dgm:prSet presAssocID="{4C8D28EB-3C43-40AC-93F9-584581A7BF00}" presName="rootConnector" presStyleLbl="node2" presStyleIdx="0" presStyleCnt="2"/>
      <dgm:spPr/>
    </dgm:pt>
    <dgm:pt modelId="{74B3A280-F00E-4D7E-ACC5-7C97AADA2CC2}" type="pres">
      <dgm:prSet presAssocID="{4C8D28EB-3C43-40AC-93F9-584581A7BF00}" presName="hierChild4" presStyleCnt="0"/>
      <dgm:spPr/>
    </dgm:pt>
    <dgm:pt modelId="{30DB8844-7BB7-4CB8-AD7B-AB90DC44019B}" type="pres">
      <dgm:prSet presAssocID="{4C8D28EB-3C43-40AC-93F9-584581A7BF00}" presName="hierChild5" presStyleCnt="0"/>
      <dgm:spPr/>
    </dgm:pt>
    <dgm:pt modelId="{CC74C9E2-6775-4CBE-93FB-D8EE87BC03C4}" type="pres">
      <dgm:prSet presAssocID="{63EA29F9-35C6-4282-8330-035AAC751187}" presName="Name64" presStyleLbl="parChTrans1D2" presStyleIdx="1" presStyleCnt="2"/>
      <dgm:spPr/>
    </dgm:pt>
    <dgm:pt modelId="{1FEAE599-2BA6-4000-8925-E9890E3032D6}" type="pres">
      <dgm:prSet presAssocID="{BBA5D1EF-4767-46B4-A387-3CAED482A0EE}" presName="hierRoot2" presStyleCnt="0">
        <dgm:presLayoutVars>
          <dgm:hierBranch val="init"/>
        </dgm:presLayoutVars>
      </dgm:prSet>
      <dgm:spPr/>
    </dgm:pt>
    <dgm:pt modelId="{57C6A7E2-BDD5-43DF-B400-AC3CE52A9FC2}" type="pres">
      <dgm:prSet presAssocID="{BBA5D1EF-4767-46B4-A387-3CAED482A0EE}" presName="rootComposite" presStyleCnt="0"/>
      <dgm:spPr/>
    </dgm:pt>
    <dgm:pt modelId="{B83BE8FE-9309-4924-9FA2-DB743B22AEF7}" type="pres">
      <dgm:prSet presAssocID="{BBA5D1EF-4767-46B4-A387-3CAED482A0EE}" presName="rootText" presStyleLbl="node2" presStyleIdx="1" presStyleCnt="2">
        <dgm:presLayoutVars>
          <dgm:chPref val="3"/>
        </dgm:presLayoutVars>
      </dgm:prSet>
      <dgm:spPr/>
    </dgm:pt>
    <dgm:pt modelId="{B5684844-8720-40BF-A18E-260267E830B7}" type="pres">
      <dgm:prSet presAssocID="{BBA5D1EF-4767-46B4-A387-3CAED482A0EE}" presName="rootConnector" presStyleLbl="node2" presStyleIdx="1" presStyleCnt="2"/>
      <dgm:spPr/>
    </dgm:pt>
    <dgm:pt modelId="{5A6D91DB-7499-44F8-8725-77793B0F75EB}" type="pres">
      <dgm:prSet presAssocID="{BBA5D1EF-4767-46B4-A387-3CAED482A0EE}" presName="hierChild4" presStyleCnt="0"/>
      <dgm:spPr/>
    </dgm:pt>
    <dgm:pt modelId="{EBC07354-F7F5-4EC5-9D02-DF2C156E86AD}" type="pres">
      <dgm:prSet presAssocID="{BBA5D1EF-4767-46B4-A387-3CAED482A0EE}" presName="hierChild5" presStyleCnt="0"/>
      <dgm:spPr/>
    </dgm:pt>
    <dgm:pt modelId="{3CA485F2-C87B-4BF6-852F-25D8CBC88703}" type="pres">
      <dgm:prSet presAssocID="{458CBFC1-71DC-4BDD-BAC9-EDD1C944934F}" presName="hierChild3" presStyleCnt="0"/>
      <dgm:spPr/>
    </dgm:pt>
  </dgm:ptLst>
  <dgm:cxnLst>
    <dgm:cxn modelId="{B4EBE20C-44F1-42E1-BD2D-246A3AB5CD55}" type="presOf" srcId="{4C8D28EB-3C43-40AC-93F9-584581A7BF00}" destId="{EFFBC801-74F7-4970-88AC-DF5015444416}" srcOrd="1" destOrd="0" presId="urn:microsoft.com/office/officeart/2009/3/layout/HorizontalOrganizationChart"/>
    <dgm:cxn modelId="{4EABBF66-B639-43E3-A37A-BF469101AD23}" srcId="{458CBFC1-71DC-4BDD-BAC9-EDD1C944934F}" destId="{4C8D28EB-3C43-40AC-93F9-584581A7BF00}" srcOrd="0" destOrd="0" parTransId="{88A58E28-B0EA-46E3-958E-95558A85CAFA}" sibTransId="{CF22558A-D991-4631-A151-D9ED4679D184}"/>
    <dgm:cxn modelId="{33449347-F14D-4E1A-97A7-99FCCD6916EA}" srcId="{458CBFC1-71DC-4BDD-BAC9-EDD1C944934F}" destId="{BBA5D1EF-4767-46B4-A387-3CAED482A0EE}" srcOrd="1" destOrd="0" parTransId="{63EA29F9-35C6-4282-8330-035AAC751187}" sibTransId="{C5670598-AAC8-4CA7-810E-ADF0B0D67367}"/>
    <dgm:cxn modelId="{08A0E54B-AFD6-46D7-B68E-6007718BEEC4}" type="presOf" srcId="{88A58E28-B0EA-46E3-958E-95558A85CAFA}" destId="{08722D9B-70C8-4D49-A02D-B985B3944FA4}" srcOrd="0" destOrd="0" presId="urn:microsoft.com/office/officeart/2009/3/layout/HorizontalOrganizationChart"/>
    <dgm:cxn modelId="{2D0E1E70-DC69-4AB3-A790-FCE94031E4A0}" type="presOf" srcId="{BBA5D1EF-4767-46B4-A387-3CAED482A0EE}" destId="{B5684844-8720-40BF-A18E-260267E830B7}" srcOrd="1" destOrd="0" presId="urn:microsoft.com/office/officeart/2009/3/layout/HorizontalOrganizationChart"/>
    <dgm:cxn modelId="{D2FAD576-2046-4AA0-83BE-181C8B73CD05}" type="presOf" srcId="{BBA5D1EF-4767-46B4-A387-3CAED482A0EE}" destId="{B83BE8FE-9309-4924-9FA2-DB743B22AEF7}" srcOrd="0" destOrd="0" presId="urn:microsoft.com/office/officeart/2009/3/layout/HorizontalOrganizationChart"/>
    <dgm:cxn modelId="{32D4C385-9C49-477C-9A9E-4E7572592116}" type="presOf" srcId="{458CBFC1-71DC-4BDD-BAC9-EDD1C944934F}" destId="{BBEB06F2-8A5E-43D2-A8B5-9461D1DEB050}" srcOrd="0" destOrd="0" presId="urn:microsoft.com/office/officeart/2009/3/layout/HorizontalOrganizationChart"/>
    <dgm:cxn modelId="{9B86BB89-0FF6-412F-BDC9-C93C71D8FBFC}" type="presOf" srcId="{4C8D28EB-3C43-40AC-93F9-584581A7BF00}" destId="{D53BEF07-C0C2-4EEA-8008-BB2A45AC4DF1}" srcOrd="0" destOrd="0" presId="urn:microsoft.com/office/officeart/2009/3/layout/HorizontalOrganizationChart"/>
    <dgm:cxn modelId="{935A4EAF-1BBE-4A3F-9B1E-69E6A69A271B}" srcId="{6408EC2C-3F99-48AE-8F8D-A127B2D5D43B}" destId="{458CBFC1-71DC-4BDD-BAC9-EDD1C944934F}" srcOrd="0" destOrd="0" parTransId="{438B5035-BFEB-46FA-B656-439F3AEF70FF}" sibTransId="{FE830A77-F29D-416A-9265-4B1BA1370243}"/>
    <dgm:cxn modelId="{1405E9B2-295F-45C7-8592-AEDE58B03ABE}" type="presOf" srcId="{458CBFC1-71DC-4BDD-BAC9-EDD1C944934F}" destId="{FA2ADAC8-8244-4D45-94DD-E79844C1DB8C}" srcOrd="1" destOrd="0" presId="urn:microsoft.com/office/officeart/2009/3/layout/HorizontalOrganizationChart"/>
    <dgm:cxn modelId="{B3844FE1-F74E-4CDD-B740-E180A57D9807}" type="presOf" srcId="{63EA29F9-35C6-4282-8330-035AAC751187}" destId="{CC74C9E2-6775-4CBE-93FB-D8EE87BC03C4}" srcOrd="0" destOrd="0" presId="urn:microsoft.com/office/officeart/2009/3/layout/HorizontalOrganizationChart"/>
    <dgm:cxn modelId="{622641F8-8518-4E4F-AC74-A176CEA8172F}" type="presOf" srcId="{6408EC2C-3F99-48AE-8F8D-A127B2D5D43B}" destId="{AF6BE395-D910-4B63-97D8-2F6F4C634EA8}" srcOrd="0" destOrd="0" presId="urn:microsoft.com/office/officeart/2009/3/layout/HorizontalOrganizationChart"/>
    <dgm:cxn modelId="{2FD3F052-0F93-4B85-82DD-C4A0C2F47B12}" type="presParOf" srcId="{AF6BE395-D910-4B63-97D8-2F6F4C634EA8}" destId="{1C54CBC5-93B2-4F40-9342-A80DA54413E1}" srcOrd="0" destOrd="0" presId="urn:microsoft.com/office/officeart/2009/3/layout/HorizontalOrganizationChart"/>
    <dgm:cxn modelId="{E47D54A7-0250-4961-B830-1FE5E4DC7574}" type="presParOf" srcId="{1C54CBC5-93B2-4F40-9342-A80DA54413E1}" destId="{1B869954-F214-4A80-AA18-811FB5052B11}" srcOrd="0" destOrd="0" presId="urn:microsoft.com/office/officeart/2009/3/layout/HorizontalOrganizationChart"/>
    <dgm:cxn modelId="{61CBE753-B8A7-4EC6-BE61-942922BF4020}" type="presParOf" srcId="{1B869954-F214-4A80-AA18-811FB5052B11}" destId="{BBEB06F2-8A5E-43D2-A8B5-9461D1DEB050}" srcOrd="0" destOrd="0" presId="urn:microsoft.com/office/officeart/2009/3/layout/HorizontalOrganizationChart"/>
    <dgm:cxn modelId="{7A7E1236-6A25-4111-856A-472DF6DC35FF}" type="presParOf" srcId="{1B869954-F214-4A80-AA18-811FB5052B11}" destId="{FA2ADAC8-8244-4D45-94DD-E79844C1DB8C}" srcOrd="1" destOrd="0" presId="urn:microsoft.com/office/officeart/2009/3/layout/HorizontalOrganizationChart"/>
    <dgm:cxn modelId="{05B62711-7402-4BA8-BDF9-B8F9FDB6CC99}" type="presParOf" srcId="{1C54CBC5-93B2-4F40-9342-A80DA54413E1}" destId="{FB468844-128D-406A-9137-CBC1951B560C}" srcOrd="1" destOrd="0" presId="urn:microsoft.com/office/officeart/2009/3/layout/HorizontalOrganizationChart"/>
    <dgm:cxn modelId="{F91CABE5-F243-4690-960D-10834D6585CF}" type="presParOf" srcId="{FB468844-128D-406A-9137-CBC1951B560C}" destId="{08722D9B-70C8-4D49-A02D-B985B3944FA4}" srcOrd="0" destOrd="0" presId="urn:microsoft.com/office/officeart/2009/3/layout/HorizontalOrganizationChart"/>
    <dgm:cxn modelId="{4716E0A9-9002-48AB-8B0C-1D3663C522DB}" type="presParOf" srcId="{FB468844-128D-406A-9137-CBC1951B560C}" destId="{06C8F730-A7E9-4F3B-9D15-887B9443C02C}" srcOrd="1" destOrd="0" presId="urn:microsoft.com/office/officeart/2009/3/layout/HorizontalOrganizationChart"/>
    <dgm:cxn modelId="{9BC2A225-858A-4262-943E-3629B970EFAB}" type="presParOf" srcId="{06C8F730-A7E9-4F3B-9D15-887B9443C02C}" destId="{0AD231F4-6D84-4CA1-94C5-5DF76B3C454E}" srcOrd="0" destOrd="0" presId="urn:microsoft.com/office/officeart/2009/3/layout/HorizontalOrganizationChart"/>
    <dgm:cxn modelId="{F576D613-4F21-4FA9-872B-5F5898DF27DF}" type="presParOf" srcId="{0AD231F4-6D84-4CA1-94C5-5DF76B3C454E}" destId="{D53BEF07-C0C2-4EEA-8008-BB2A45AC4DF1}" srcOrd="0" destOrd="0" presId="urn:microsoft.com/office/officeart/2009/3/layout/HorizontalOrganizationChart"/>
    <dgm:cxn modelId="{5945A216-804C-40EB-93B3-8FC5200B049C}" type="presParOf" srcId="{0AD231F4-6D84-4CA1-94C5-5DF76B3C454E}" destId="{EFFBC801-74F7-4970-88AC-DF5015444416}" srcOrd="1" destOrd="0" presId="urn:microsoft.com/office/officeart/2009/3/layout/HorizontalOrganizationChart"/>
    <dgm:cxn modelId="{24BC0618-3D7C-4B19-88AF-A79AF8A45F89}" type="presParOf" srcId="{06C8F730-A7E9-4F3B-9D15-887B9443C02C}" destId="{74B3A280-F00E-4D7E-ACC5-7C97AADA2CC2}" srcOrd="1" destOrd="0" presId="urn:microsoft.com/office/officeart/2009/3/layout/HorizontalOrganizationChart"/>
    <dgm:cxn modelId="{3A6A34C2-C8F0-44AF-88E9-7BA86B40EB76}" type="presParOf" srcId="{06C8F730-A7E9-4F3B-9D15-887B9443C02C}" destId="{30DB8844-7BB7-4CB8-AD7B-AB90DC44019B}" srcOrd="2" destOrd="0" presId="urn:microsoft.com/office/officeart/2009/3/layout/HorizontalOrganizationChart"/>
    <dgm:cxn modelId="{79948BF2-0CBE-42AE-A029-4532F9973319}" type="presParOf" srcId="{FB468844-128D-406A-9137-CBC1951B560C}" destId="{CC74C9E2-6775-4CBE-93FB-D8EE87BC03C4}" srcOrd="2" destOrd="0" presId="urn:microsoft.com/office/officeart/2009/3/layout/HorizontalOrganizationChart"/>
    <dgm:cxn modelId="{B90BB0A6-A346-4D30-A8A8-2CFFCC5CCED8}" type="presParOf" srcId="{FB468844-128D-406A-9137-CBC1951B560C}" destId="{1FEAE599-2BA6-4000-8925-E9890E3032D6}" srcOrd="3" destOrd="0" presId="urn:microsoft.com/office/officeart/2009/3/layout/HorizontalOrganizationChart"/>
    <dgm:cxn modelId="{87A92F77-5F04-42A9-935A-FA43A2141DA9}" type="presParOf" srcId="{1FEAE599-2BA6-4000-8925-E9890E3032D6}" destId="{57C6A7E2-BDD5-43DF-B400-AC3CE52A9FC2}" srcOrd="0" destOrd="0" presId="urn:microsoft.com/office/officeart/2009/3/layout/HorizontalOrganizationChart"/>
    <dgm:cxn modelId="{1B187AE9-F341-49B4-B535-2E95411C20A1}" type="presParOf" srcId="{57C6A7E2-BDD5-43DF-B400-AC3CE52A9FC2}" destId="{B83BE8FE-9309-4924-9FA2-DB743B22AEF7}" srcOrd="0" destOrd="0" presId="urn:microsoft.com/office/officeart/2009/3/layout/HorizontalOrganizationChart"/>
    <dgm:cxn modelId="{0435F7A4-A0D2-438D-83C7-75A915E15EB1}" type="presParOf" srcId="{57C6A7E2-BDD5-43DF-B400-AC3CE52A9FC2}" destId="{B5684844-8720-40BF-A18E-260267E830B7}" srcOrd="1" destOrd="0" presId="urn:microsoft.com/office/officeart/2009/3/layout/HorizontalOrganizationChart"/>
    <dgm:cxn modelId="{11A6E0A1-4850-48C7-8A1C-A97E4BECFEB2}" type="presParOf" srcId="{1FEAE599-2BA6-4000-8925-E9890E3032D6}" destId="{5A6D91DB-7499-44F8-8725-77793B0F75EB}" srcOrd="1" destOrd="0" presId="urn:microsoft.com/office/officeart/2009/3/layout/HorizontalOrganizationChart"/>
    <dgm:cxn modelId="{586DC48F-327E-4771-9D7E-5FA4ABFC753E}" type="presParOf" srcId="{1FEAE599-2BA6-4000-8925-E9890E3032D6}" destId="{EBC07354-F7F5-4EC5-9D02-DF2C156E86AD}" srcOrd="2" destOrd="0" presId="urn:microsoft.com/office/officeart/2009/3/layout/HorizontalOrganizationChart"/>
    <dgm:cxn modelId="{4A7ECD08-9646-4B7F-8CC4-D75E0F40C723}" type="presParOf" srcId="{1C54CBC5-93B2-4F40-9342-A80DA54413E1}" destId="{3CA485F2-C87B-4BF6-852F-25D8CBC8870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AA11757-9768-4ECD-AAFB-7A060BA013BC}"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08926542-2111-4AF6-99C6-40697F8B9F42}">
      <dgm:prSet custT="1"/>
      <dgm:spPr/>
      <dgm:t>
        <a:bodyPr/>
        <a:lstStyle/>
        <a:p>
          <a:r>
            <a:rPr lang="es-AR" sz="3200" b="0" i="0" baseline="0" dirty="0"/>
            <a:t>Aspectos legales y éticos</a:t>
          </a:r>
          <a:endParaRPr lang="es-ES" sz="3200" b="0" dirty="0"/>
        </a:p>
      </dgm:t>
    </dgm:pt>
    <dgm:pt modelId="{2EC8F6EC-028B-45EF-89D8-77FEA4C591FE}" type="parTrans" cxnId="{A2D0F85F-2A00-4226-AA7A-79FD653C173B}">
      <dgm:prSet/>
      <dgm:spPr/>
      <dgm:t>
        <a:bodyPr/>
        <a:lstStyle/>
        <a:p>
          <a:endParaRPr lang="es-ES" sz="1800" b="0"/>
        </a:p>
      </dgm:t>
    </dgm:pt>
    <dgm:pt modelId="{FA1A7BAF-41F6-4CAE-B3D7-5CD45AEE91C3}" type="sibTrans" cxnId="{A2D0F85F-2A00-4226-AA7A-79FD653C173B}">
      <dgm:prSet/>
      <dgm:spPr/>
      <dgm:t>
        <a:bodyPr/>
        <a:lstStyle/>
        <a:p>
          <a:endParaRPr lang="es-ES" sz="1800" b="0"/>
        </a:p>
      </dgm:t>
    </dgm:pt>
    <dgm:pt modelId="{F7834A75-3882-441F-AB51-66C3E3BB505D}">
      <dgm:prSet custT="1"/>
      <dgm:spPr/>
      <dgm:t>
        <a:bodyPr/>
        <a:lstStyle/>
        <a:p>
          <a:r>
            <a:rPr lang="es-AR" sz="3200" b="0" i="0" baseline="0" dirty="0"/>
            <a:t>Temas de políticas a nivel gubernamental, institucional o de empresa.</a:t>
          </a:r>
          <a:endParaRPr lang="es-ES" sz="3200" b="0" dirty="0"/>
        </a:p>
      </dgm:t>
    </dgm:pt>
    <dgm:pt modelId="{353688D0-18E6-46F4-9465-A402727B073F}" type="parTrans" cxnId="{D5B34703-AE73-4CCF-B6EB-70142FF0C842}">
      <dgm:prSet/>
      <dgm:spPr/>
      <dgm:t>
        <a:bodyPr/>
        <a:lstStyle/>
        <a:p>
          <a:endParaRPr lang="es-ES" sz="1800" b="0"/>
        </a:p>
      </dgm:t>
    </dgm:pt>
    <dgm:pt modelId="{F2FABA3B-3764-4716-ADBD-28AAAB712D39}" type="sibTrans" cxnId="{D5B34703-AE73-4CCF-B6EB-70142FF0C842}">
      <dgm:prSet/>
      <dgm:spPr/>
      <dgm:t>
        <a:bodyPr/>
        <a:lstStyle/>
        <a:p>
          <a:endParaRPr lang="es-ES" sz="1800" b="0"/>
        </a:p>
      </dgm:t>
    </dgm:pt>
    <dgm:pt modelId="{E53FA5DF-D0C2-473D-B90E-836E63028045}">
      <dgm:prSet custT="1"/>
      <dgm:spPr/>
      <dgm:t>
        <a:bodyPr/>
        <a:lstStyle/>
        <a:p>
          <a:r>
            <a:rPr lang="es-AR" sz="3200" b="0" i="0" baseline="0" dirty="0"/>
            <a:t>Temas relativos al sistema.</a:t>
          </a:r>
          <a:endParaRPr lang="es-ES" sz="3200" b="0" dirty="0"/>
        </a:p>
      </dgm:t>
    </dgm:pt>
    <dgm:pt modelId="{A203634E-3D70-4613-BD56-2C53F70C41FC}" type="parTrans" cxnId="{1115BA4E-F3BD-40B4-86B7-F9298B1EB78F}">
      <dgm:prSet/>
      <dgm:spPr/>
      <dgm:t>
        <a:bodyPr/>
        <a:lstStyle/>
        <a:p>
          <a:endParaRPr lang="es-ES" sz="1800" b="0"/>
        </a:p>
      </dgm:t>
    </dgm:pt>
    <dgm:pt modelId="{97B0DCE6-BE5C-483C-833B-C3F14A9796D6}" type="sibTrans" cxnId="{1115BA4E-F3BD-40B4-86B7-F9298B1EB78F}">
      <dgm:prSet/>
      <dgm:spPr/>
      <dgm:t>
        <a:bodyPr/>
        <a:lstStyle/>
        <a:p>
          <a:endParaRPr lang="es-ES" sz="1800" b="0"/>
        </a:p>
      </dgm:t>
    </dgm:pt>
    <dgm:pt modelId="{B7FB1392-6DF9-491D-AAE2-B2FFFD59BA1B}">
      <dgm:prSet custT="1"/>
      <dgm:spPr/>
      <dgm:t>
        <a:bodyPr/>
        <a:lstStyle/>
        <a:p>
          <a:r>
            <a:rPr lang="es-AR" sz="3200" b="0" i="0" baseline="0" dirty="0"/>
            <a:t>Niveles de seguridad y acceso a datos según nivel.</a:t>
          </a:r>
          <a:endParaRPr lang="es-ES" sz="3200" b="0" dirty="0"/>
        </a:p>
      </dgm:t>
    </dgm:pt>
    <dgm:pt modelId="{C0B14D81-1818-4DE3-B5C2-9D3EC1FD8F4D}" type="parTrans" cxnId="{F5D96045-D89F-4BCC-97C5-A061D4FB39A8}">
      <dgm:prSet/>
      <dgm:spPr/>
      <dgm:t>
        <a:bodyPr/>
        <a:lstStyle/>
        <a:p>
          <a:endParaRPr lang="es-ES" sz="1800" b="0"/>
        </a:p>
      </dgm:t>
    </dgm:pt>
    <dgm:pt modelId="{EB3CCDDE-D5E1-4106-A92F-4D6710E571F7}" type="sibTrans" cxnId="{F5D96045-D89F-4BCC-97C5-A061D4FB39A8}">
      <dgm:prSet/>
      <dgm:spPr/>
      <dgm:t>
        <a:bodyPr/>
        <a:lstStyle/>
        <a:p>
          <a:endParaRPr lang="es-ES" sz="1800" b="0"/>
        </a:p>
      </dgm:t>
    </dgm:pt>
    <dgm:pt modelId="{74D659D0-1A96-40D8-818F-20D0C45F8C46}" type="pres">
      <dgm:prSet presAssocID="{5AA11757-9768-4ECD-AAFB-7A060BA013BC}" presName="Name0" presStyleCnt="0">
        <dgm:presLayoutVars>
          <dgm:dir/>
          <dgm:resizeHandles val="exact"/>
        </dgm:presLayoutVars>
      </dgm:prSet>
      <dgm:spPr/>
    </dgm:pt>
    <dgm:pt modelId="{DE7F9438-A195-43A3-8105-4969913E475F}" type="pres">
      <dgm:prSet presAssocID="{08926542-2111-4AF6-99C6-40697F8B9F42}" presName="Name5" presStyleLbl="vennNode1" presStyleIdx="0" presStyleCnt="4">
        <dgm:presLayoutVars>
          <dgm:bulletEnabled val="1"/>
        </dgm:presLayoutVars>
      </dgm:prSet>
      <dgm:spPr/>
    </dgm:pt>
    <dgm:pt modelId="{950DC654-B765-47FB-9C76-2FAC293A204F}" type="pres">
      <dgm:prSet presAssocID="{FA1A7BAF-41F6-4CAE-B3D7-5CD45AEE91C3}" presName="space" presStyleCnt="0"/>
      <dgm:spPr/>
    </dgm:pt>
    <dgm:pt modelId="{A9AD79D0-97F5-4C45-8E55-A35722851210}" type="pres">
      <dgm:prSet presAssocID="{F7834A75-3882-441F-AB51-66C3E3BB505D}" presName="Name5" presStyleLbl="vennNode1" presStyleIdx="1" presStyleCnt="4">
        <dgm:presLayoutVars>
          <dgm:bulletEnabled val="1"/>
        </dgm:presLayoutVars>
      </dgm:prSet>
      <dgm:spPr/>
    </dgm:pt>
    <dgm:pt modelId="{15D6828C-446B-4112-9704-18A5BD38F4B0}" type="pres">
      <dgm:prSet presAssocID="{F2FABA3B-3764-4716-ADBD-28AAAB712D39}" presName="space" presStyleCnt="0"/>
      <dgm:spPr/>
    </dgm:pt>
    <dgm:pt modelId="{4377A27C-E9C7-4F09-9176-236908355C00}" type="pres">
      <dgm:prSet presAssocID="{E53FA5DF-D0C2-473D-B90E-836E63028045}" presName="Name5" presStyleLbl="vennNode1" presStyleIdx="2" presStyleCnt="4">
        <dgm:presLayoutVars>
          <dgm:bulletEnabled val="1"/>
        </dgm:presLayoutVars>
      </dgm:prSet>
      <dgm:spPr/>
    </dgm:pt>
    <dgm:pt modelId="{961B938E-C4A3-49D6-B7E1-6626907CE84E}" type="pres">
      <dgm:prSet presAssocID="{97B0DCE6-BE5C-483C-833B-C3F14A9796D6}" presName="space" presStyleCnt="0"/>
      <dgm:spPr/>
    </dgm:pt>
    <dgm:pt modelId="{D5FA77A6-41F4-47BF-9E79-4A78EFBC90B4}" type="pres">
      <dgm:prSet presAssocID="{B7FB1392-6DF9-491D-AAE2-B2FFFD59BA1B}" presName="Name5" presStyleLbl="vennNode1" presStyleIdx="3" presStyleCnt="4">
        <dgm:presLayoutVars>
          <dgm:bulletEnabled val="1"/>
        </dgm:presLayoutVars>
      </dgm:prSet>
      <dgm:spPr/>
    </dgm:pt>
  </dgm:ptLst>
  <dgm:cxnLst>
    <dgm:cxn modelId="{D5B34703-AE73-4CCF-B6EB-70142FF0C842}" srcId="{5AA11757-9768-4ECD-AAFB-7A060BA013BC}" destId="{F7834A75-3882-441F-AB51-66C3E3BB505D}" srcOrd="1" destOrd="0" parTransId="{353688D0-18E6-46F4-9465-A402727B073F}" sibTransId="{F2FABA3B-3764-4716-ADBD-28AAAB712D39}"/>
    <dgm:cxn modelId="{7645FD28-29B1-4C37-8E88-017E81116EB7}" type="presOf" srcId="{B7FB1392-6DF9-491D-AAE2-B2FFFD59BA1B}" destId="{D5FA77A6-41F4-47BF-9E79-4A78EFBC90B4}" srcOrd="0" destOrd="0" presId="urn:microsoft.com/office/officeart/2005/8/layout/venn3"/>
    <dgm:cxn modelId="{A2D0F85F-2A00-4226-AA7A-79FD653C173B}" srcId="{5AA11757-9768-4ECD-AAFB-7A060BA013BC}" destId="{08926542-2111-4AF6-99C6-40697F8B9F42}" srcOrd="0" destOrd="0" parTransId="{2EC8F6EC-028B-45EF-89D8-77FEA4C591FE}" sibTransId="{FA1A7BAF-41F6-4CAE-B3D7-5CD45AEE91C3}"/>
    <dgm:cxn modelId="{F5D96045-D89F-4BCC-97C5-A061D4FB39A8}" srcId="{5AA11757-9768-4ECD-AAFB-7A060BA013BC}" destId="{B7FB1392-6DF9-491D-AAE2-B2FFFD59BA1B}" srcOrd="3" destOrd="0" parTransId="{C0B14D81-1818-4DE3-B5C2-9D3EC1FD8F4D}" sibTransId="{EB3CCDDE-D5E1-4106-A92F-4D6710E571F7}"/>
    <dgm:cxn modelId="{648D6F45-1F97-4542-8597-6E30FF052546}" type="presOf" srcId="{08926542-2111-4AF6-99C6-40697F8B9F42}" destId="{DE7F9438-A195-43A3-8105-4969913E475F}" srcOrd="0" destOrd="0" presId="urn:microsoft.com/office/officeart/2005/8/layout/venn3"/>
    <dgm:cxn modelId="{9F1B5E47-2261-4534-A6A8-7E68BA3DC785}" type="presOf" srcId="{5AA11757-9768-4ECD-AAFB-7A060BA013BC}" destId="{74D659D0-1A96-40D8-818F-20D0C45F8C46}" srcOrd="0" destOrd="0" presId="urn:microsoft.com/office/officeart/2005/8/layout/venn3"/>
    <dgm:cxn modelId="{1115BA4E-F3BD-40B4-86B7-F9298B1EB78F}" srcId="{5AA11757-9768-4ECD-AAFB-7A060BA013BC}" destId="{E53FA5DF-D0C2-473D-B90E-836E63028045}" srcOrd="2" destOrd="0" parTransId="{A203634E-3D70-4613-BD56-2C53F70C41FC}" sibTransId="{97B0DCE6-BE5C-483C-833B-C3F14A9796D6}"/>
    <dgm:cxn modelId="{4A911F9A-CBB6-4B12-B811-FF6D313EBF3C}" type="presOf" srcId="{E53FA5DF-D0C2-473D-B90E-836E63028045}" destId="{4377A27C-E9C7-4F09-9176-236908355C00}" srcOrd="0" destOrd="0" presId="urn:microsoft.com/office/officeart/2005/8/layout/venn3"/>
    <dgm:cxn modelId="{DDF257A2-D15E-4894-B86F-76F50B9970DA}" type="presOf" srcId="{F7834A75-3882-441F-AB51-66C3E3BB505D}" destId="{A9AD79D0-97F5-4C45-8E55-A35722851210}" srcOrd="0" destOrd="0" presId="urn:microsoft.com/office/officeart/2005/8/layout/venn3"/>
    <dgm:cxn modelId="{CCCB37D9-9103-4B26-A096-52382D69C5A8}" type="presParOf" srcId="{74D659D0-1A96-40D8-818F-20D0C45F8C46}" destId="{DE7F9438-A195-43A3-8105-4969913E475F}" srcOrd="0" destOrd="0" presId="urn:microsoft.com/office/officeart/2005/8/layout/venn3"/>
    <dgm:cxn modelId="{5847965B-7E87-4893-A901-B6E82DE8366E}" type="presParOf" srcId="{74D659D0-1A96-40D8-818F-20D0C45F8C46}" destId="{950DC654-B765-47FB-9C76-2FAC293A204F}" srcOrd="1" destOrd="0" presId="urn:microsoft.com/office/officeart/2005/8/layout/venn3"/>
    <dgm:cxn modelId="{ECE9145B-3328-4FA7-A207-6AF4F19DE523}" type="presParOf" srcId="{74D659D0-1A96-40D8-818F-20D0C45F8C46}" destId="{A9AD79D0-97F5-4C45-8E55-A35722851210}" srcOrd="2" destOrd="0" presId="urn:microsoft.com/office/officeart/2005/8/layout/venn3"/>
    <dgm:cxn modelId="{AE60DE53-1F84-4121-97CE-8F8946180369}" type="presParOf" srcId="{74D659D0-1A96-40D8-818F-20D0C45F8C46}" destId="{15D6828C-446B-4112-9704-18A5BD38F4B0}" srcOrd="3" destOrd="0" presId="urn:microsoft.com/office/officeart/2005/8/layout/venn3"/>
    <dgm:cxn modelId="{977B4F63-5896-4F6E-94DA-C391EB25DD5E}" type="presParOf" srcId="{74D659D0-1A96-40D8-818F-20D0C45F8C46}" destId="{4377A27C-E9C7-4F09-9176-236908355C00}" srcOrd="4" destOrd="0" presId="urn:microsoft.com/office/officeart/2005/8/layout/venn3"/>
    <dgm:cxn modelId="{D59C6F51-22C6-4002-B905-2D9B2AF00E78}" type="presParOf" srcId="{74D659D0-1A96-40D8-818F-20D0C45F8C46}" destId="{961B938E-C4A3-49D6-B7E1-6626907CE84E}" srcOrd="5" destOrd="0" presId="urn:microsoft.com/office/officeart/2005/8/layout/venn3"/>
    <dgm:cxn modelId="{FCE1EE53-93A1-40F7-8ACF-B3AD0E3FE462}" type="presParOf" srcId="{74D659D0-1A96-40D8-818F-20D0C45F8C46}" destId="{D5FA77A6-41F4-47BF-9E79-4A78EFBC90B4}"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B6045E9-3544-44B0-BAB3-87C30D24F21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s-ES"/>
        </a:p>
      </dgm:t>
    </dgm:pt>
    <dgm:pt modelId="{1194B9A7-A99A-4A0E-B855-C4148E991238}">
      <dgm:prSet custT="1"/>
      <dgm:spPr/>
      <dgm:t>
        <a:bodyPr/>
        <a:lstStyle/>
        <a:p>
          <a:r>
            <a:rPr lang="es-AR" sz="3600" b="1" i="0" baseline="0"/>
            <a:t>Pérdida de integridad.</a:t>
          </a:r>
          <a:endParaRPr lang="es-ES" sz="3600"/>
        </a:p>
      </dgm:t>
    </dgm:pt>
    <dgm:pt modelId="{C5D48DC0-2B14-4D18-900D-63E2D02AFC33}" type="parTrans" cxnId="{6CD3F3D8-3CCF-412A-98EB-75804CE28820}">
      <dgm:prSet/>
      <dgm:spPr/>
      <dgm:t>
        <a:bodyPr/>
        <a:lstStyle/>
        <a:p>
          <a:endParaRPr lang="es-ES" sz="2800"/>
        </a:p>
      </dgm:t>
    </dgm:pt>
    <dgm:pt modelId="{96CC6406-2B75-49CD-BD56-508437244679}" type="sibTrans" cxnId="{6CD3F3D8-3CCF-412A-98EB-75804CE28820}">
      <dgm:prSet/>
      <dgm:spPr/>
      <dgm:t>
        <a:bodyPr/>
        <a:lstStyle/>
        <a:p>
          <a:endParaRPr lang="es-ES" sz="2800"/>
        </a:p>
      </dgm:t>
    </dgm:pt>
    <dgm:pt modelId="{4CBF8FA4-D8E5-4B88-875A-1DD86C559D2B}">
      <dgm:prSet custT="1"/>
      <dgm:spPr/>
      <dgm:t>
        <a:bodyPr/>
        <a:lstStyle/>
        <a:p>
          <a:r>
            <a:rPr lang="es-AR" sz="3600" b="1" i="0" baseline="0" dirty="0"/>
            <a:t>Pérdida de disponibilidad. </a:t>
          </a:r>
          <a:endParaRPr lang="es-ES" sz="3600" dirty="0"/>
        </a:p>
      </dgm:t>
    </dgm:pt>
    <dgm:pt modelId="{3847120E-DF82-492C-A345-941E74F9C469}" type="parTrans" cxnId="{DC32E1A5-4364-4A4A-AB3A-6E822F0A7959}">
      <dgm:prSet/>
      <dgm:spPr/>
      <dgm:t>
        <a:bodyPr/>
        <a:lstStyle/>
        <a:p>
          <a:endParaRPr lang="es-ES" sz="2800"/>
        </a:p>
      </dgm:t>
    </dgm:pt>
    <dgm:pt modelId="{4676CE7E-6AF6-4E82-BD71-B446F5D161B6}" type="sibTrans" cxnId="{DC32E1A5-4364-4A4A-AB3A-6E822F0A7959}">
      <dgm:prSet/>
      <dgm:spPr/>
      <dgm:t>
        <a:bodyPr/>
        <a:lstStyle/>
        <a:p>
          <a:endParaRPr lang="es-ES" sz="2800"/>
        </a:p>
      </dgm:t>
    </dgm:pt>
    <dgm:pt modelId="{7BE4B194-38A5-4756-8470-A97E4EADC142}">
      <dgm:prSet custT="1"/>
      <dgm:spPr/>
      <dgm:t>
        <a:bodyPr/>
        <a:lstStyle/>
        <a:p>
          <a:r>
            <a:rPr lang="es-AR" sz="3600" b="1" i="0" baseline="0"/>
            <a:t>Pérdida de confidencialidad</a:t>
          </a:r>
          <a:endParaRPr lang="es-ES" sz="3600"/>
        </a:p>
      </dgm:t>
    </dgm:pt>
    <dgm:pt modelId="{4064743E-F945-45F0-AF83-F8B24AE72B1E}" type="parTrans" cxnId="{0DEA1D02-25DE-46BB-99AB-C1F76DEC32FF}">
      <dgm:prSet/>
      <dgm:spPr/>
      <dgm:t>
        <a:bodyPr/>
        <a:lstStyle/>
        <a:p>
          <a:endParaRPr lang="es-ES" sz="2800"/>
        </a:p>
      </dgm:t>
    </dgm:pt>
    <dgm:pt modelId="{CBF3B2D7-2EF2-4CC9-946D-7D71E6521DB0}" type="sibTrans" cxnId="{0DEA1D02-25DE-46BB-99AB-C1F76DEC32FF}">
      <dgm:prSet/>
      <dgm:spPr/>
      <dgm:t>
        <a:bodyPr/>
        <a:lstStyle/>
        <a:p>
          <a:endParaRPr lang="es-ES" sz="2800"/>
        </a:p>
      </dgm:t>
    </dgm:pt>
    <dgm:pt modelId="{633FEA94-321A-4223-9CB0-6B03997E9354}" type="pres">
      <dgm:prSet presAssocID="{3B6045E9-3544-44B0-BAB3-87C30D24F214}" presName="diagram" presStyleCnt="0">
        <dgm:presLayoutVars>
          <dgm:dir/>
          <dgm:resizeHandles val="exact"/>
        </dgm:presLayoutVars>
      </dgm:prSet>
      <dgm:spPr/>
    </dgm:pt>
    <dgm:pt modelId="{3B4C2813-35B9-41DF-9C0D-2A9BCB5854B0}" type="pres">
      <dgm:prSet presAssocID="{1194B9A7-A99A-4A0E-B855-C4148E991238}" presName="node" presStyleLbl="node1" presStyleIdx="0" presStyleCnt="3">
        <dgm:presLayoutVars>
          <dgm:bulletEnabled val="1"/>
        </dgm:presLayoutVars>
      </dgm:prSet>
      <dgm:spPr/>
    </dgm:pt>
    <dgm:pt modelId="{1B996408-677C-45CE-8285-27654E9F3992}" type="pres">
      <dgm:prSet presAssocID="{96CC6406-2B75-49CD-BD56-508437244679}" presName="sibTrans" presStyleCnt="0"/>
      <dgm:spPr/>
    </dgm:pt>
    <dgm:pt modelId="{C541C0DF-4B09-4B91-AD52-5F47B697E78D}" type="pres">
      <dgm:prSet presAssocID="{4CBF8FA4-D8E5-4B88-875A-1DD86C559D2B}" presName="node" presStyleLbl="node1" presStyleIdx="1" presStyleCnt="3">
        <dgm:presLayoutVars>
          <dgm:bulletEnabled val="1"/>
        </dgm:presLayoutVars>
      </dgm:prSet>
      <dgm:spPr/>
    </dgm:pt>
    <dgm:pt modelId="{5BC5443F-72D0-4F3C-BF2F-CCC25A51ADB3}" type="pres">
      <dgm:prSet presAssocID="{4676CE7E-6AF6-4E82-BD71-B446F5D161B6}" presName="sibTrans" presStyleCnt="0"/>
      <dgm:spPr/>
    </dgm:pt>
    <dgm:pt modelId="{7C19EC5F-4F78-44FE-8EC9-3C130D39FCAA}" type="pres">
      <dgm:prSet presAssocID="{7BE4B194-38A5-4756-8470-A97E4EADC142}" presName="node" presStyleLbl="node1" presStyleIdx="2" presStyleCnt="3">
        <dgm:presLayoutVars>
          <dgm:bulletEnabled val="1"/>
        </dgm:presLayoutVars>
      </dgm:prSet>
      <dgm:spPr/>
    </dgm:pt>
  </dgm:ptLst>
  <dgm:cxnLst>
    <dgm:cxn modelId="{0DEA1D02-25DE-46BB-99AB-C1F76DEC32FF}" srcId="{3B6045E9-3544-44B0-BAB3-87C30D24F214}" destId="{7BE4B194-38A5-4756-8470-A97E4EADC142}" srcOrd="2" destOrd="0" parTransId="{4064743E-F945-45F0-AF83-F8B24AE72B1E}" sibTransId="{CBF3B2D7-2EF2-4CC9-946D-7D71E6521DB0}"/>
    <dgm:cxn modelId="{4F0E5034-7787-4085-A638-084E3B01A310}" type="presOf" srcId="{1194B9A7-A99A-4A0E-B855-C4148E991238}" destId="{3B4C2813-35B9-41DF-9C0D-2A9BCB5854B0}" srcOrd="0" destOrd="0" presId="urn:microsoft.com/office/officeart/2005/8/layout/default"/>
    <dgm:cxn modelId="{4DA2E53A-765C-45C8-A059-D9DD6A111E9A}" type="presOf" srcId="{7BE4B194-38A5-4756-8470-A97E4EADC142}" destId="{7C19EC5F-4F78-44FE-8EC9-3C130D39FCAA}" srcOrd="0" destOrd="0" presId="urn:microsoft.com/office/officeart/2005/8/layout/default"/>
    <dgm:cxn modelId="{05503D68-60A0-4A4B-ACAA-13DF8F29836F}" type="presOf" srcId="{3B6045E9-3544-44B0-BAB3-87C30D24F214}" destId="{633FEA94-321A-4223-9CB0-6B03997E9354}" srcOrd="0" destOrd="0" presId="urn:microsoft.com/office/officeart/2005/8/layout/default"/>
    <dgm:cxn modelId="{DC32E1A5-4364-4A4A-AB3A-6E822F0A7959}" srcId="{3B6045E9-3544-44B0-BAB3-87C30D24F214}" destId="{4CBF8FA4-D8E5-4B88-875A-1DD86C559D2B}" srcOrd="1" destOrd="0" parTransId="{3847120E-DF82-492C-A345-941E74F9C469}" sibTransId="{4676CE7E-6AF6-4E82-BD71-B446F5D161B6}"/>
    <dgm:cxn modelId="{6CD3F3D8-3CCF-412A-98EB-75804CE28820}" srcId="{3B6045E9-3544-44B0-BAB3-87C30D24F214}" destId="{1194B9A7-A99A-4A0E-B855-C4148E991238}" srcOrd="0" destOrd="0" parTransId="{C5D48DC0-2B14-4D18-900D-63E2D02AFC33}" sibTransId="{96CC6406-2B75-49CD-BD56-508437244679}"/>
    <dgm:cxn modelId="{754BA0E8-6696-41F8-B353-1A45770E8E38}" type="presOf" srcId="{4CBF8FA4-D8E5-4B88-875A-1DD86C559D2B}" destId="{C541C0DF-4B09-4B91-AD52-5F47B697E78D}" srcOrd="0" destOrd="0" presId="urn:microsoft.com/office/officeart/2005/8/layout/default"/>
    <dgm:cxn modelId="{DA012B44-F7B5-47A4-AF32-0C27F43FD85A}" type="presParOf" srcId="{633FEA94-321A-4223-9CB0-6B03997E9354}" destId="{3B4C2813-35B9-41DF-9C0D-2A9BCB5854B0}" srcOrd="0" destOrd="0" presId="urn:microsoft.com/office/officeart/2005/8/layout/default"/>
    <dgm:cxn modelId="{C53DDCF7-0CE9-435D-AE9C-D092275E908A}" type="presParOf" srcId="{633FEA94-321A-4223-9CB0-6B03997E9354}" destId="{1B996408-677C-45CE-8285-27654E9F3992}" srcOrd="1" destOrd="0" presId="urn:microsoft.com/office/officeart/2005/8/layout/default"/>
    <dgm:cxn modelId="{5883A020-6C22-4ED8-A91F-A784B21E4E5E}" type="presParOf" srcId="{633FEA94-321A-4223-9CB0-6B03997E9354}" destId="{C541C0DF-4B09-4B91-AD52-5F47B697E78D}" srcOrd="2" destOrd="0" presId="urn:microsoft.com/office/officeart/2005/8/layout/default"/>
    <dgm:cxn modelId="{20F0043A-E75A-4D71-848D-E50C9D8832C9}" type="presParOf" srcId="{633FEA94-321A-4223-9CB0-6B03997E9354}" destId="{5BC5443F-72D0-4F3C-BF2F-CCC25A51ADB3}" srcOrd="3" destOrd="0" presId="urn:microsoft.com/office/officeart/2005/8/layout/default"/>
    <dgm:cxn modelId="{193D82C2-8BA7-4FAE-8930-FFE45FE8A0DD}" type="presParOf" srcId="{633FEA94-321A-4223-9CB0-6B03997E9354}" destId="{7C19EC5F-4F78-44FE-8EC9-3C130D39FCAA}"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588434" y="2815359"/>
          <a:ext cx="1758103" cy="2925444"/>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94963" y="36894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Definición del Problema</a:t>
          </a:r>
        </a:p>
      </dsp:txBody>
      <dsp:txXfrm>
        <a:off x="294963" y="3689437"/>
        <a:ext cx="2641108" cy="2315086"/>
      </dsp:txXfrm>
    </dsp:sp>
    <dsp:sp modelId="{68CC12A8-E94A-44C3-A615-6403FD004EF0}">
      <dsp:nvSpPr>
        <dsp:cNvPr id="0" name=""/>
        <dsp:cNvSpPr/>
      </dsp:nvSpPr>
      <dsp:spPr>
        <a:xfrm>
          <a:off x="2437749" y="2599984"/>
          <a:ext cx="498322" cy="49832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3821666" y="2015292"/>
          <a:ext cx="1758103" cy="2925444"/>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3528195" y="28893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Análisis del Problema</a:t>
          </a:r>
        </a:p>
      </dsp:txBody>
      <dsp:txXfrm>
        <a:off x="3528195" y="2889370"/>
        <a:ext cx="2641108" cy="2315086"/>
      </dsp:txXfrm>
    </dsp:sp>
    <dsp:sp modelId="{7007213D-7542-4A5C-B837-3EB0525CFF06}">
      <dsp:nvSpPr>
        <dsp:cNvPr id="0" name=""/>
        <dsp:cNvSpPr/>
      </dsp:nvSpPr>
      <dsp:spPr>
        <a:xfrm>
          <a:off x="5670981" y="1799918"/>
          <a:ext cx="498322" cy="49832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7054898" y="1215226"/>
          <a:ext cx="1758103" cy="2925444"/>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6761427" y="2089304"/>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Diseño del Algoritmo</a:t>
          </a:r>
        </a:p>
      </dsp:txBody>
      <dsp:txXfrm>
        <a:off x="6761427" y="2089304"/>
        <a:ext cx="2641108" cy="2315086"/>
      </dsp:txXfrm>
    </dsp:sp>
    <dsp:sp modelId="{8CA52704-B310-47D5-8299-9828F5FECEE2}">
      <dsp:nvSpPr>
        <dsp:cNvPr id="0" name=""/>
        <dsp:cNvSpPr/>
      </dsp:nvSpPr>
      <dsp:spPr>
        <a:xfrm>
          <a:off x="8904213" y="999851"/>
          <a:ext cx="498322" cy="49832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10288131" y="415159"/>
          <a:ext cx="1758103" cy="2925444"/>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9994659" y="12892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Codificación</a:t>
          </a:r>
        </a:p>
      </dsp:txBody>
      <dsp:txXfrm>
        <a:off x="9994659" y="1289237"/>
        <a:ext cx="2641108" cy="2315086"/>
      </dsp:txXfrm>
    </dsp:sp>
    <dsp:sp modelId="{620B742D-8117-4BFC-A702-2249C73060A8}">
      <dsp:nvSpPr>
        <dsp:cNvPr id="0" name=""/>
        <dsp:cNvSpPr/>
      </dsp:nvSpPr>
      <dsp:spPr>
        <a:xfrm>
          <a:off x="12137445" y="199785"/>
          <a:ext cx="498322" cy="49832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13521363" y="-384906"/>
          <a:ext cx="1758103" cy="2925444"/>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13227892" y="4891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Prueba y Depuración</a:t>
          </a:r>
        </a:p>
      </dsp:txBody>
      <dsp:txXfrm>
        <a:off x="13227892" y="489170"/>
        <a:ext cx="2641108" cy="2315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67187"/>
          <a:ext cx="3994044" cy="17901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s-ES" sz="4500" kern="1200" dirty="0"/>
            <a:t>De Ordenamiento</a:t>
          </a:r>
        </a:p>
      </dsp:txBody>
      <dsp:txXfrm>
        <a:off x="87385" y="154572"/>
        <a:ext cx="3819274" cy="1615330"/>
      </dsp:txXfrm>
    </dsp:sp>
    <dsp:sp modelId="{45F720B5-A8F1-40B1-8F2D-3B168641E8A7}">
      <dsp:nvSpPr>
        <dsp:cNvPr id="0" name=""/>
        <dsp:cNvSpPr/>
      </dsp:nvSpPr>
      <dsp:spPr>
        <a:xfrm>
          <a:off x="0" y="1986888"/>
          <a:ext cx="3994044" cy="17901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s-AR" sz="4500" kern="1200" dirty="0"/>
            <a:t>De Búsqueda</a:t>
          </a:r>
          <a:endParaRPr lang="es-ES" sz="4500" kern="1200" dirty="0"/>
        </a:p>
      </dsp:txBody>
      <dsp:txXfrm>
        <a:off x="87385" y="2074273"/>
        <a:ext cx="3819274" cy="1615330"/>
      </dsp:txXfrm>
    </dsp:sp>
    <dsp:sp modelId="{17B3D49F-1FEE-4D9E-9DDD-A4B2B6DBAF1E}">
      <dsp:nvSpPr>
        <dsp:cNvPr id="0" name=""/>
        <dsp:cNvSpPr/>
      </dsp:nvSpPr>
      <dsp:spPr>
        <a:xfrm>
          <a:off x="0" y="3906588"/>
          <a:ext cx="3994044" cy="17901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s-AR" sz="4500" kern="1200" dirty="0"/>
            <a:t>De Recorrido</a:t>
          </a:r>
          <a:endParaRPr lang="es-ES" sz="4500" kern="1200" dirty="0"/>
        </a:p>
      </dsp:txBody>
      <dsp:txXfrm>
        <a:off x="87385" y="3993973"/>
        <a:ext cx="3819274" cy="16153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Especificación del software</a:t>
          </a:r>
          <a:r>
            <a:rPr lang="es-AR" sz="3900" kern="1200" dirty="0"/>
            <a:t>.</a:t>
          </a:r>
          <a:endParaRPr lang="es-ES" sz="39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Desarrollo del software</a:t>
          </a:r>
          <a:r>
            <a:rPr lang="es-AR" sz="39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Validación del software</a:t>
          </a:r>
          <a:r>
            <a:rPr lang="es-AR" sz="39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Evolución del software</a:t>
          </a:r>
          <a:r>
            <a:rPr lang="es-AR" sz="3900" kern="1200" dirty="0"/>
            <a:t>.</a:t>
          </a:r>
        </a:p>
      </dsp:txBody>
      <dsp:txXfrm>
        <a:off x="12682014" y="350058"/>
        <a:ext cx="3165714" cy="27749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AF811-03A1-43DE-8FF8-396303DBB199}">
      <dsp:nvSpPr>
        <dsp:cNvPr id="0" name=""/>
        <dsp:cNvSpPr/>
      </dsp:nvSpPr>
      <dsp:spPr>
        <a:xfrm>
          <a:off x="1076528" y="1034"/>
          <a:ext cx="3293021" cy="300711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s-AR" sz="4400" kern="1200" dirty="0">
              <a:solidFill>
                <a:schemeClr val="tx1"/>
              </a:solidFill>
            </a:rPr>
            <a:t>Cohesión</a:t>
          </a:r>
          <a:endParaRPr lang="es-AR" sz="2000" kern="1200" dirty="0">
            <a:solidFill>
              <a:schemeClr val="tx1"/>
            </a:solidFill>
          </a:endParaRPr>
        </a:p>
      </dsp:txBody>
      <dsp:txXfrm>
        <a:off x="1558780" y="441416"/>
        <a:ext cx="2328517" cy="2126352"/>
      </dsp:txXfrm>
    </dsp:sp>
    <dsp:sp modelId="{B9E9A04E-23F6-47AC-889E-051E2BA965D8}">
      <dsp:nvSpPr>
        <dsp:cNvPr id="0" name=""/>
        <dsp:cNvSpPr/>
      </dsp:nvSpPr>
      <dsp:spPr>
        <a:xfrm>
          <a:off x="1969974" y="3219008"/>
          <a:ext cx="1506128" cy="1506128"/>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AR" sz="2500" kern="1200">
            <a:solidFill>
              <a:schemeClr val="tx1"/>
            </a:solidFill>
          </a:endParaRPr>
        </a:p>
      </dsp:txBody>
      <dsp:txXfrm>
        <a:off x="2169611" y="3794951"/>
        <a:ext cx="1106854" cy="354242"/>
      </dsp:txXfrm>
    </dsp:sp>
    <dsp:sp modelId="{D4BC19C1-C988-41B1-BC58-9E9C14669FCF}">
      <dsp:nvSpPr>
        <dsp:cNvPr id="0" name=""/>
        <dsp:cNvSpPr/>
      </dsp:nvSpPr>
      <dsp:spPr>
        <a:xfrm>
          <a:off x="1163793" y="4935995"/>
          <a:ext cx="3118491" cy="3012699"/>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Acoplamiento</a:t>
          </a:r>
          <a:endParaRPr lang="es-AR" sz="1800" kern="1200" dirty="0">
            <a:solidFill>
              <a:schemeClr val="tx1"/>
            </a:solidFill>
          </a:endParaRPr>
        </a:p>
      </dsp:txBody>
      <dsp:txXfrm>
        <a:off x="1620485" y="5377195"/>
        <a:ext cx="2205107" cy="2130299"/>
      </dsp:txXfrm>
    </dsp:sp>
    <dsp:sp modelId="{585534E8-8283-44C4-BEDE-EBA2A6588B59}">
      <dsp:nvSpPr>
        <dsp:cNvPr id="0" name=""/>
        <dsp:cNvSpPr/>
      </dsp:nvSpPr>
      <dsp:spPr>
        <a:xfrm>
          <a:off x="4759065" y="3491864"/>
          <a:ext cx="825774" cy="965999"/>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s-AR" sz="4100" kern="1200">
            <a:solidFill>
              <a:schemeClr val="tx1"/>
            </a:solidFill>
          </a:endParaRPr>
        </a:p>
      </dsp:txBody>
      <dsp:txXfrm>
        <a:off x="4759065" y="3685064"/>
        <a:ext cx="578042" cy="579599"/>
      </dsp:txXfrm>
    </dsp:sp>
    <dsp:sp modelId="{04FA217B-9AE9-4CF8-B4FB-255977E21984}">
      <dsp:nvSpPr>
        <dsp:cNvPr id="0" name=""/>
        <dsp:cNvSpPr/>
      </dsp:nvSpPr>
      <dsp:spPr>
        <a:xfrm>
          <a:off x="5927614" y="1378090"/>
          <a:ext cx="5193548" cy="5193548"/>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s-AR" sz="4600" kern="1200" dirty="0">
              <a:solidFill>
                <a:schemeClr val="tx1"/>
              </a:solidFill>
            </a:rPr>
            <a:t>Independencia de Componentes</a:t>
          </a:r>
        </a:p>
      </dsp:txBody>
      <dsp:txXfrm>
        <a:off x="6688191" y="2138667"/>
        <a:ext cx="3672394" cy="367239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3A86-D5DD-443A-86A2-22695299AA38}">
      <dsp:nvSpPr>
        <dsp:cNvPr id="0" name=""/>
        <dsp:cNvSpPr/>
      </dsp:nvSpPr>
      <dsp:spPr>
        <a:xfrm>
          <a:off x="2867517" y="3566"/>
          <a:ext cx="2735937" cy="273593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dirty="0"/>
            <a:t>Evitar duplicaciones</a:t>
          </a:r>
        </a:p>
      </dsp:txBody>
      <dsp:txXfrm>
        <a:off x="3268186" y="404235"/>
        <a:ext cx="1934599" cy="1934599"/>
      </dsp:txXfrm>
    </dsp:sp>
    <dsp:sp modelId="{37F92E62-9E2D-4E7C-BBE1-516608A4CEE3}">
      <dsp:nvSpPr>
        <dsp:cNvPr id="0" name=""/>
        <dsp:cNvSpPr/>
      </dsp:nvSpPr>
      <dsp:spPr>
        <a:xfrm>
          <a:off x="3442064" y="2961662"/>
          <a:ext cx="1586843" cy="1586843"/>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s-AR" sz="2600" kern="1200"/>
        </a:p>
      </dsp:txBody>
      <dsp:txXfrm>
        <a:off x="3652400" y="3568471"/>
        <a:ext cx="1166171" cy="373225"/>
      </dsp:txXfrm>
    </dsp:sp>
    <dsp:sp modelId="{FC23524E-BDB2-4F6C-B506-A5E51168C552}">
      <dsp:nvSpPr>
        <dsp:cNvPr id="0" name=""/>
        <dsp:cNvSpPr/>
      </dsp:nvSpPr>
      <dsp:spPr>
        <a:xfrm>
          <a:off x="2867517" y="4770663"/>
          <a:ext cx="2735937" cy="2735937"/>
        </a:xfrm>
        <a:prstGeom prst="ellipse">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dirty="0"/>
            <a:t>Crear abstracciones</a:t>
          </a:r>
        </a:p>
      </dsp:txBody>
      <dsp:txXfrm>
        <a:off x="3268186" y="5171332"/>
        <a:ext cx="1934599" cy="1934599"/>
      </dsp:txXfrm>
    </dsp:sp>
    <dsp:sp modelId="{7AEE89E4-F4BE-4D82-8748-9FC07A73ED4D}">
      <dsp:nvSpPr>
        <dsp:cNvPr id="0" name=""/>
        <dsp:cNvSpPr/>
      </dsp:nvSpPr>
      <dsp:spPr>
        <a:xfrm>
          <a:off x="6013845" y="3246199"/>
          <a:ext cx="870028" cy="1017768"/>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s-AR" sz="4300" kern="1200"/>
        </a:p>
      </dsp:txBody>
      <dsp:txXfrm>
        <a:off x="6013845" y="3449753"/>
        <a:ext cx="609020" cy="610660"/>
      </dsp:txXfrm>
    </dsp:sp>
    <dsp:sp modelId="{7CE4C1DE-A656-4BDF-B5DB-B5542FA3FB4F}">
      <dsp:nvSpPr>
        <dsp:cNvPr id="0" name=""/>
        <dsp:cNvSpPr/>
      </dsp:nvSpPr>
      <dsp:spPr>
        <a:xfrm>
          <a:off x="7245017" y="1775140"/>
          <a:ext cx="4498154" cy="3959886"/>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t>Cada requerimiento en un único lugar</a:t>
          </a:r>
        </a:p>
      </dsp:txBody>
      <dsp:txXfrm>
        <a:off x="7903756" y="2355052"/>
        <a:ext cx="3180676" cy="28000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51CB2-7F74-4932-9BE2-1D228B387641}">
      <dsp:nvSpPr>
        <dsp:cNvPr id="0" name=""/>
        <dsp:cNvSpPr/>
      </dsp:nvSpPr>
      <dsp:spPr>
        <a:xfrm>
          <a:off x="13619156" y="2816876"/>
          <a:ext cx="3105388" cy="31058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57CFA-3B28-4C1B-BD3F-9090F6A3EBDB}">
      <dsp:nvSpPr>
        <dsp:cNvPr id="0" name=""/>
        <dsp:cNvSpPr/>
      </dsp:nvSpPr>
      <dsp:spPr>
        <a:xfrm>
          <a:off x="13721622" y="2920424"/>
          <a:ext cx="2898803" cy="2898800"/>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b="1" kern="1200" dirty="0">
              <a:solidFill>
                <a:schemeClr val="tx1"/>
              </a:solidFill>
            </a:rPr>
            <a:t>POLIMORFISMO</a:t>
          </a:r>
          <a:endParaRPr lang="es-AR" sz="1800" b="1" kern="1200" dirty="0">
            <a:solidFill>
              <a:schemeClr val="tx1"/>
            </a:solidFill>
          </a:endParaRPr>
        </a:p>
      </dsp:txBody>
      <dsp:txXfrm>
        <a:off x="14136445" y="3334616"/>
        <a:ext cx="2070810" cy="2070416"/>
      </dsp:txXfrm>
    </dsp:sp>
    <dsp:sp modelId="{CB8BF15B-01B3-4818-8C43-604282362FC2}">
      <dsp:nvSpPr>
        <dsp:cNvPr id="0" name=""/>
        <dsp:cNvSpPr/>
      </dsp:nvSpPr>
      <dsp:spPr>
        <a:xfrm rot="2700000">
          <a:off x="10408175" y="2817037"/>
          <a:ext cx="3105029" cy="3105029"/>
        </a:xfrm>
        <a:prstGeom prst="teardrop">
          <a:avLst>
            <a:gd name="adj" fmla="val 1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91881-5BE5-4900-BB43-D05B09BEE2FB}">
      <dsp:nvSpPr>
        <dsp:cNvPr id="0" name=""/>
        <dsp:cNvSpPr/>
      </dsp:nvSpPr>
      <dsp:spPr>
        <a:xfrm>
          <a:off x="10513767" y="2920424"/>
          <a:ext cx="2898803" cy="2898800"/>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Distribución de Responsabilidades</a:t>
          </a:r>
        </a:p>
      </dsp:txBody>
      <dsp:txXfrm>
        <a:off x="10926937" y="3334616"/>
        <a:ext cx="2070810" cy="2070416"/>
      </dsp:txXfrm>
    </dsp:sp>
    <dsp:sp modelId="{F2DBA037-2A8E-4FA8-BC76-CCBBC24E0887}">
      <dsp:nvSpPr>
        <dsp:cNvPr id="0" name=""/>
        <dsp:cNvSpPr/>
      </dsp:nvSpPr>
      <dsp:spPr>
        <a:xfrm rot="2700000">
          <a:off x="7200320" y="2817037"/>
          <a:ext cx="3105029" cy="3105029"/>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88B8D-80EB-42F1-9DA6-02096F13FC5D}">
      <dsp:nvSpPr>
        <dsp:cNvPr id="0" name=""/>
        <dsp:cNvSpPr/>
      </dsp:nvSpPr>
      <dsp:spPr>
        <a:xfrm>
          <a:off x="7304259" y="2920424"/>
          <a:ext cx="2898803" cy="2898800"/>
        </a:xfrm>
        <a:prstGeom prst="ellips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Un objeto se define por su comporta-miento</a:t>
          </a:r>
        </a:p>
      </dsp:txBody>
      <dsp:txXfrm>
        <a:off x="7717430" y="3334616"/>
        <a:ext cx="2070810" cy="2070416"/>
      </dsp:txXfrm>
    </dsp:sp>
    <dsp:sp modelId="{30F8861C-F125-4615-8B72-EEFF724017CA}">
      <dsp:nvSpPr>
        <dsp:cNvPr id="0" name=""/>
        <dsp:cNvSpPr/>
      </dsp:nvSpPr>
      <dsp:spPr>
        <a:xfrm rot="2700000">
          <a:off x="3990812" y="2817037"/>
          <a:ext cx="3105029" cy="3105029"/>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B5A19-443B-4B97-A0A7-77C8E188045D}">
      <dsp:nvSpPr>
        <dsp:cNvPr id="0" name=""/>
        <dsp:cNvSpPr/>
      </dsp:nvSpPr>
      <dsp:spPr>
        <a:xfrm>
          <a:off x="4094751" y="2920424"/>
          <a:ext cx="2898803" cy="2898800"/>
        </a:xfrm>
        <a:prstGeom prst="ellips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Decirle a los objetos que hagan cosas</a:t>
          </a:r>
        </a:p>
      </dsp:txBody>
      <dsp:txXfrm>
        <a:off x="4509575" y="3334616"/>
        <a:ext cx="2070810" cy="2070416"/>
      </dsp:txXfrm>
    </dsp:sp>
    <dsp:sp modelId="{F8D5D79B-583A-4FF0-A921-D9FABBAFFDE6}">
      <dsp:nvSpPr>
        <dsp:cNvPr id="0" name=""/>
        <dsp:cNvSpPr/>
      </dsp:nvSpPr>
      <dsp:spPr>
        <a:xfrm rot="2700000">
          <a:off x="781304" y="2817037"/>
          <a:ext cx="3105029" cy="3105029"/>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4E9C5-E4CD-49F2-896F-231822B71D41}">
      <dsp:nvSpPr>
        <dsp:cNvPr id="0" name=""/>
        <dsp:cNvSpPr/>
      </dsp:nvSpPr>
      <dsp:spPr>
        <a:xfrm>
          <a:off x="885244" y="2920424"/>
          <a:ext cx="2898803" cy="2898800"/>
        </a:xfrm>
        <a:prstGeom prst="ellipse">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No usar los objetos  para pedirle cosas</a:t>
          </a:r>
        </a:p>
      </dsp:txBody>
      <dsp:txXfrm>
        <a:off x="1300067" y="3334616"/>
        <a:ext cx="2070810" cy="20704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Separar lo que cambia</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s-AR" sz="4400" kern="1200">
            <a:solidFill>
              <a:schemeClr val="tx1"/>
            </a:solidFill>
          </a:endParaRPr>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Ubicarlo en otra clase</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00300">
            <a:lnSpc>
              <a:spcPct val="90000"/>
            </a:lnSpc>
            <a:spcBef>
              <a:spcPct val="0"/>
            </a:spcBef>
            <a:spcAft>
              <a:spcPct val="35000"/>
            </a:spcAft>
            <a:buNone/>
          </a:pPr>
          <a:endParaRPr lang="es-AR" sz="5400" kern="1200">
            <a:solidFill>
              <a:schemeClr val="tx1"/>
            </a:solidFill>
          </a:endParaRPr>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s-AR" sz="6000" kern="1200" dirty="0">
              <a:solidFill>
                <a:schemeClr val="tx1"/>
              </a:solidFill>
            </a:rPr>
            <a:t>Maneja la variabilidad</a:t>
          </a:r>
        </a:p>
      </dsp:txBody>
      <dsp:txXfrm>
        <a:off x="6040765" y="1867639"/>
        <a:ext cx="3971268" cy="39712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s-AR" sz="3600" kern="1200" dirty="0"/>
            <a:t>Única responsabilidad</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Única razón para cambiar</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t>Alta Cohesión</a:t>
          </a:r>
        </a:p>
      </dsp:txBody>
      <dsp:txXfrm>
        <a:off x="6040765" y="1867639"/>
        <a:ext cx="3971268" cy="397126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Permitir el cambio</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No modificar lo existente</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t>Flexibilidad</a:t>
          </a:r>
        </a:p>
      </dsp:txBody>
      <dsp:txXfrm>
        <a:off x="6040765" y="1867639"/>
        <a:ext cx="3971268" cy="3971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s-AR" sz="2700" kern="1200" dirty="0">
              <a:solidFill>
                <a:schemeClr val="tx1"/>
              </a:solidFill>
            </a:rPr>
            <a:t>Tipos sustituibles por sus tipos Base </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s-AR" sz="2700" kern="1200" dirty="0">
              <a:solidFill>
                <a:schemeClr val="tx1"/>
              </a:solidFill>
            </a:rPr>
            <a:t>Revela problemas de estructura si existieran</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solidFill>
                <a:schemeClr val="tx1"/>
              </a:solidFill>
            </a:rPr>
            <a:t>Herencia bien diseñada</a:t>
          </a:r>
        </a:p>
      </dsp:txBody>
      <dsp:txXfrm>
        <a:off x="6040765" y="1867639"/>
        <a:ext cx="3971268" cy="39712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560958" y="89435"/>
          <a:ext cx="3335358" cy="323609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s-AR" sz="2600" b="0" i="0" kern="1200" dirty="0">
              <a:solidFill>
                <a:schemeClr val="tx1"/>
              </a:solidFill>
            </a:rPr>
            <a:t>No obligar a los clientes a depender de métodos que no utilizan.</a:t>
          </a:r>
          <a:endParaRPr lang="es-AR" sz="2600" kern="1200" dirty="0">
            <a:solidFill>
              <a:schemeClr val="tx1"/>
            </a:solidFill>
          </a:endParaRPr>
        </a:p>
      </dsp:txBody>
      <dsp:txXfrm>
        <a:off x="1049410" y="563349"/>
        <a:ext cx="2358454" cy="2288262"/>
      </dsp:txXfrm>
    </dsp:sp>
    <dsp:sp modelId="{6EA0C730-07C6-4129-8C09-3EF21BB9B04F}">
      <dsp:nvSpPr>
        <dsp:cNvPr id="0" name=""/>
        <dsp:cNvSpPr/>
      </dsp:nvSpPr>
      <dsp:spPr>
        <a:xfrm>
          <a:off x="1404250" y="3468754"/>
          <a:ext cx="1648775" cy="1648775"/>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solidFill>
              <a:schemeClr val="tx1"/>
            </a:solidFill>
          </a:endParaRPr>
        </a:p>
      </dsp:txBody>
      <dsp:txXfrm>
        <a:off x="1622795" y="4099246"/>
        <a:ext cx="1211685" cy="387791"/>
      </dsp:txXfrm>
    </dsp:sp>
    <dsp:sp modelId="{64C20E88-6296-4A1E-942E-1328B407FA22}">
      <dsp:nvSpPr>
        <dsp:cNvPr id="0" name=""/>
        <dsp:cNvSpPr/>
      </dsp:nvSpPr>
      <dsp:spPr>
        <a:xfrm>
          <a:off x="807279" y="5348358"/>
          <a:ext cx="2842715" cy="2842715"/>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s-AR" sz="2600" kern="1200" dirty="0">
              <a:solidFill>
                <a:schemeClr val="tx1"/>
              </a:solidFill>
            </a:rPr>
            <a:t>No obligar a las clases a implementar interfaces que no necesitan</a:t>
          </a:r>
        </a:p>
      </dsp:txBody>
      <dsp:txXfrm>
        <a:off x="1223585" y="5764664"/>
        <a:ext cx="2010103" cy="2010103"/>
      </dsp:txXfrm>
    </dsp:sp>
    <dsp:sp modelId="{E09DA02D-A418-44D1-9F71-A495DDC5D71C}">
      <dsp:nvSpPr>
        <dsp:cNvPr id="0" name=""/>
        <dsp:cNvSpPr/>
      </dsp:nvSpPr>
      <dsp:spPr>
        <a:xfrm rot="21572527">
          <a:off x="4322727" y="3591161"/>
          <a:ext cx="904050" cy="1057490"/>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solidFill>
              <a:schemeClr val="tx1"/>
            </a:solidFill>
          </a:endParaRPr>
        </a:p>
      </dsp:txBody>
      <dsp:txXfrm>
        <a:off x="4322731" y="3803743"/>
        <a:ext cx="632835" cy="634494"/>
      </dsp:txXfrm>
    </dsp:sp>
    <dsp:sp modelId="{86D14AB3-1892-4713-A77D-C3ED8CE36BA3}">
      <dsp:nvSpPr>
        <dsp:cNvPr id="0" name=""/>
        <dsp:cNvSpPr/>
      </dsp:nvSpPr>
      <dsp:spPr>
        <a:xfrm>
          <a:off x="5601946" y="2050268"/>
          <a:ext cx="4214780" cy="4092373"/>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Bajo acoplamiento, facilidad de implementación y prueba</a:t>
          </a:r>
          <a:r>
            <a:rPr lang="es-AR" sz="3600" kern="1200" dirty="0">
              <a:solidFill>
                <a:schemeClr val="tx1"/>
              </a:solidFill>
            </a:rPr>
            <a:t>.</a:t>
          </a:r>
          <a:endParaRPr lang="es-AR" sz="2400" kern="1200" dirty="0">
            <a:solidFill>
              <a:schemeClr val="tx1"/>
            </a:solidFill>
          </a:endParaRPr>
        </a:p>
      </dsp:txBody>
      <dsp:txXfrm>
        <a:off x="6219186" y="2649582"/>
        <a:ext cx="2980300" cy="289374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2858079" y="20952"/>
          <a:ext cx="3023433" cy="293754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Los módulos de alto nivel no deben depender de los módulos de menor nivel</a:t>
          </a:r>
          <a:endParaRPr lang="es-AR" sz="2400" kern="1200" dirty="0">
            <a:solidFill>
              <a:schemeClr val="tx1"/>
            </a:solidFill>
          </a:endParaRPr>
        </a:p>
      </dsp:txBody>
      <dsp:txXfrm>
        <a:off x="3300851" y="451145"/>
        <a:ext cx="2137889" cy="2077158"/>
      </dsp:txXfrm>
    </dsp:sp>
    <dsp:sp modelId="{6EA0C730-07C6-4129-8C09-3EF21BB9B04F}">
      <dsp:nvSpPr>
        <dsp:cNvPr id="0" name=""/>
        <dsp:cNvSpPr/>
      </dsp:nvSpPr>
      <dsp:spPr>
        <a:xfrm>
          <a:off x="4178667" y="2991703"/>
          <a:ext cx="382257" cy="382257"/>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4229335" y="3137878"/>
        <a:ext cx="280921" cy="89907"/>
      </dsp:txXfrm>
    </dsp:sp>
    <dsp:sp modelId="{CBB19CDB-5417-4A7E-BE54-708BC9F5AA7F}">
      <dsp:nvSpPr>
        <dsp:cNvPr id="0" name=""/>
        <dsp:cNvSpPr/>
      </dsp:nvSpPr>
      <dsp:spPr>
        <a:xfrm>
          <a:off x="2807024" y="3427477"/>
          <a:ext cx="3125542" cy="2863195"/>
        </a:xfrm>
        <a:prstGeom prst="ellipse">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Ambos deben depender de sus abstracciones.</a:t>
          </a:r>
          <a:endParaRPr lang="es-AR" sz="2400" kern="1200" dirty="0">
            <a:solidFill>
              <a:schemeClr val="tx1"/>
            </a:solidFill>
          </a:endParaRPr>
        </a:p>
      </dsp:txBody>
      <dsp:txXfrm>
        <a:off x="3264749" y="3846782"/>
        <a:ext cx="2210092" cy="2024585"/>
      </dsp:txXfrm>
    </dsp:sp>
    <dsp:sp modelId="{2DDB82B9-7E30-4FF9-B82C-2107A815CD79}">
      <dsp:nvSpPr>
        <dsp:cNvPr id="0" name=""/>
        <dsp:cNvSpPr/>
      </dsp:nvSpPr>
      <dsp:spPr>
        <a:xfrm>
          <a:off x="4178667" y="6344189"/>
          <a:ext cx="382257" cy="382257"/>
        </a:xfrm>
        <a:prstGeom prst="mathPlus">
          <a:avLst/>
        </a:prstGeom>
        <a:solidFill>
          <a:schemeClr val="accent2">
            <a:hueOff val="2340759"/>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4229335" y="6490364"/>
        <a:ext cx="280921" cy="89907"/>
      </dsp:txXfrm>
    </dsp:sp>
    <dsp:sp modelId="{779C1544-2934-4852-BB29-A943194C304C}">
      <dsp:nvSpPr>
        <dsp:cNvPr id="0" name=""/>
        <dsp:cNvSpPr/>
      </dsp:nvSpPr>
      <dsp:spPr>
        <a:xfrm>
          <a:off x="2798766" y="6779962"/>
          <a:ext cx="3142058" cy="2640583"/>
        </a:xfrm>
        <a:prstGeom prst="ellipse">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Las abstracciones no deben depender de los detalles.</a:t>
          </a:r>
          <a:endParaRPr lang="es-AR" sz="2400" kern="1200" dirty="0">
            <a:solidFill>
              <a:schemeClr val="tx1"/>
            </a:solidFill>
          </a:endParaRPr>
        </a:p>
      </dsp:txBody>
      <dsp:txXfrm>
        <a:off x="3258910" y="7166666"/>
        <a:ext cx="2221770" cy="1867175"/>
      </dsp:txXfrm>
    </dsp:sp>
    <dsp:sp modelId="{E09DA02D-A418-44D1-9F71-A495DDC5D71C}">
      <dsp:nvSpPr>
        <dsp:cNvPr id="0" name=""/>
        <dsp:cNvSpPr/>
      </dsp:nvSpPr>
      <dsp:spPr>
        <a:xfrm rot="21590335">
          <a:off x="6039686" y="4593173"/>
          <a:ext cx="209586" cy="245172"/>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6039686" y="4642295"/>
        <a:ext cx="146710" cy="147104"/>
      </dsp:txXfrm>
    </dsp:sp>
    <dsp:sp modelId="{86D14AB3-1892-4713-A77D-C3ED8CE36BA3}">
      <dsp:nvSpPr>
        <dsp:cNvPr id="0" name=""/>
        <dsp:cNvSpPr/>
      </dsp:nvSpPr>
      <dsp:spPr>
        <a:xfrm>
          <a:off x="6336264" y="3046824"/>
          <a:ext cx="3290882" cy="3327539"/>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Flexibilidad, Robustez, Movilidad</a:t>
          </a:r>
        </a:p>
      </dsp:txBody>
      <dsp:txXfrm>
        <a:off x="6818203" y="3534131"/>
        <a:ext cx="2327004" cy="23529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78F00-4885-47FB-AEC3-3153E29EE14B}">
      <dsp:nvSpPr>
        <dsp:cNvPr id="0" name=""/>
        <dsp:cNvSpPr/>
      </dsp:nvSpPr>
      <dsp:spPr>
        <a:xfrm>
          <a:off x="2640251" y="0"/>
          <a:ext cx="4311460" cy="1562636"/>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AR" sz="4000" kern="1200" dirty="0">
              <a:solidFill>
                <a:schemeClr val="tx1"/>
              </a:solidFill>
            </a:rPr>
            <a:t>Herencia</a:t>
          </a:r>
        </a:p>
      </dsp:txBody>
      <dsp:txXfrm>
        <a:off x="2686019" y="45768"/>
        <a:ext cx="4219924" cy="1471100"/>
      </dsp:txXfrm>
    </dsp:sp>
    <dsp:sp modelId="{9C878447-79A0-4CB6-9910-61A60D57ED31}">
      <dsp:nvSpPr>
        <dsp:cNvPr id="0" name=""/>
        <dsp:cNvSpPr/>
      </dsp:nvSpPr>
      <dsp:spPr>
        <a:xfrm>
          <a:off x="7419455" y="0"/>
          <a:ext cx="4621480" cy="1562636"/>
        </a:xfrm>
        <a:prstGeom prst="roundRect">
          <a:avLst>
            <a:gd name="adj" fmla="val 10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AR" sz="4000" kern="1200" dirty="0">
              <a:solidFill>
                <a:schemeClr val="tx1"/>
              </a:solidFill>
            </a:rPr>
            <a:t>Composición</a:t>
          </a:r>
        </a:p>
      </dsp:txBody>
      <dsp:txXfrm>
        <a:off x="7465223" y="45768"/>
        <a:ext cx="4529944" cy="1471100"/>
      </dsp:txXfrm>
    </dsp:sp>
    <dsp:sp modelId="{6BA3C336-895D-4CC2-B1FA-E6029036053C}">
      <dsp:nvSpPr>
        <dsp:cNvPr id="0" name=""/>
        <dsp:cNvSpPr/>
      </dsp:nvSpPr>
      <dsp:spPr>
        <a:xfrm>
          <a:off x="6651081" y="6641203"/>
          <a:ext cx="1171977" cy="1171977"/>
        </a:xfrm>
        <a:prstGeom prst="triangle">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sp>
    <dsp:sp modelId="{E1B3881A-5FD6-4730-B110-F085CE70F77D}">
      <dsp:nvSpPr>
        <dsp:cNvPr id="0" name=""/>
        <dsp:cNvSpPr/>
      </dsp:nvSpPr>
      <dsp:spPr>
        <a:xfrm rot="240000">
          <a:off x="3720065" y="6138998"/>
          <a:ext cx="7034010" cy="49186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sp>
    <dsp:sp modelId="{CBEA51CF-B784-4B8E-B02E-01A4DA1BCB0F}">
      <dsp:nvSpPr>
        <dsp:cNvPr id="0" name=""/>
        <dsp:cNvSpPr/>
      </dsp:nvSpPr>
      <dsp:spPr>
        <a:xfrm rot="240000">
          <a:off x="7950946" y="5252883"/>
          <a:ext cx="2791366" cy="96398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Se define dinámicamente</a:t>
          </a:r>
        </a:p>
      </dsp:txBody>
      <dsp:txXfrm>
        <a:off x="7998004" y="5299941"/>
        <a:ext cx="2697250" cy="869867"/>
      </dsp:txXfrm>
    </dsp:sp>
    <dsp:sp modelId="{380C29D1-8691-43C5-9034-9FE209A252E0}">
      <dsp:nvSpPr>
        <dsp:cNvPr id="0" name=""/>
        <dsp:cNvSpPr/>
      </dsp:nvSpPr>
      <dsp:spPr>
        <a:xfrm rot="240000">
          <a:off x="8029077" y="4221543"/>
          <a:ext cx="2791366" cy="963983"/>
        </a:xfrm>
        <a:prstGeom prst="roundRect">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No rompe el encapsulamiento</a:t>
          </a:r>
        </a:p>
      </dsp:txBody>
      <dsp:txXfrm>
        <a:off x="8076135" y="4268601"/>
        <a:ext cx="2697250" cy="869867"/>
      </dsp:txXfrm>
    </dsp:sp>
    <dsp:sp modelId="{BEB6FEE8-4FAB-449E-AED1-ABE3BF7BF038}">
      <dsp:nvSpPr>
        <dsp:cNvPr id="0" name=""/>
        <dsp:cNvSpPr/>
      </dsp:nvSpPr>
      <dsp:spPr>
        <a:xfrm rot="240000">
          <a:off x="8107209" y="3190203"/>
          <a:ext cx="2791366" cy="963983"/>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Cambios en tiempo de ejecución</a:t>
          </a:r>
        </a:p>
      </dsp:txBody>
      <dsp:txXfrm>
        <a:off x="8154267" y="3237261"/>
        <a:ext cx="2697250" cy="869867"/>
      </dsp:txXfrm>
    </dsp:sp>
    <dsp:sp modelId="{8BB0FF2E-1732-4B6A-AD54-0EFD7653B940}">
      <dsp:nvSpPr>
        <dsp:cNvPr id="0" name=""/>
        <dsp:cNvSpPr/>
      </dsp:nvSpPr>
      <dsp:spPr>
        <a:xfrm rot="240000">
          <a:off x="8185341" y="2158863"/>
          <a:ext cx="2791366" cy="963983"/>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Comportamiento depende de las relaciones</a:t>
          </a:r>
        </a:p>
      </dsp:txBody>
      <dsp:txXfrm>
        <a:off x="8232399" y="2205921"/>
        <a:ext cx="2697250" cy="869867"/>
      </dsp:txXfrm>
    </dsp:sp>
    <dsp:sp modelId="{C9C3A6A0-9B6A-4406-A9C5-6A6E08DAEEAC}">
      <dsp:nvSpPr>
        <dsp:cNvPr id="0" name=""/>
        <dsp:cNvSpPr/>
      </dsp:nvSpPr>
      <dsp:spPr>
        <a:xfrm rot="240000">
          <a:off x="3888091" y="4971608"/>
          <a:ext cx="2791366" cy="963983"/>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Se define estáticamente</a:t>
          </a:r>
        </a:p>
      </dsp:txBody>
      <dsp:txXfrm>
        <a:off x="3935149" y="5018666"/>
        <a:ext cx="2697250" cy="869867"/>
      </dsp:txXfrm>
    </dsp:sp>
    <dsp:sp modelId="{082CC441-8AF1-464D-9826-F96E8E9CB68D}">
      <dsp:nvSpPr>
        <dsp:cNvPr id="0" name=""/>
        <dsp:cNvSpPr/>
      </dsp:nvSpPr>
      <dsp:spPr>
        <a:xfrm rot="240000">
          <a:off x="3966223" y="3940268"/>
          <a:ext cx="2791366" cy="963983"/>
        </a:xfrm>
        <a:prstGeom prst="roundRect">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Rompe el encapsulamiento</a:t>
          </a:r>
        </a:p>
      </dsp:txBody>
      <dsp:txXfrm>
        <a:off x="4013281" y="3987326"/>
        <a:ext cx="2697250" cy="869867"/>
      </dsp:txXfrm>
    </dsp:sp>
    <dsp:sp modelId="{A8D1DB8E-6F52-4BEF-BA1A-6CB3B84CE146}">
      <dsp:nvSpPr>
        <dsp:cNvPr id="0" name=""/>
        <dsp:cNvSpPr/>
      </dsp:nvSpPr>
      <dsp:spPr>
        <a:xfrm rot="240000">
          <a:off x="4044355" y="2908928"/>
          <a:ext cx="2791366" cy="963983"/>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Fácil de modificar lo heredado</a:t>
          </a:r>
        </a:p>
      </dsp:txBody>
      <dsp:txXfrm>
        <a:off x="4091413" y="2955986"/>
        <a:ext cx="2697250" cy="8698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Especificación del software</a:t>
          </a:r>
          <a:r>
            <a:rPr lang="es-AR" sz="3900" kern="1200" dirty="0"/>
            <a:t>.</a:t>
          </a:r>
          <a:endParaRPr lang="es-ES" sz="39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Desarrollo del software</a:t>
          </a:r>
          <a:r>
            <a:rPr lang="es-AR" sz="39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Validación del software</a:t>
          </a:r>
          <a:r>
            <a:rPr lang="es-AR" sz="39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AR" sz="3900" b="1" kern="1200" dirty="0"/>
            <a:t>Evolución del software</a:t>
          </a:r>
          <a:r>
            <a:rPr lang="es-AR" sz="3900" kern="1200" dirty="0"/>
            <a:t>.</a:t>
          </a:r>
        </a:p>
      </dsp:txBody>
      <dsp:txXfrm>
        <a:off x="12682014" y="350058"/>
        <a:ext cx="3165714" cy="277493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810953" y="0"/>
          <a:ext cx="2810952" cy="1403588"/>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Negocio</a:t>
          </a:r>
        </a:p>
      </dsp:txBody>
      <dsp:txXfrm>
        <a:off x="2810953" y="0"/>
        <a:ext cx="2810952" cy="1403588"/>
      </dsp:txXfrm>
    </dsp:sp>
    <dsp:sp modelId="{AD747587-FC60-4E02-8DD7-08851743B229}">
      <dsp:nvSpPr>
        <dsp:cNvPr id="0" name=""/>
        <dsp:cNvSpPr/>
      </dsp:nvSpPr>
      <dsp:spPr>
        <a:xfrm>
          <a:off x="1405476" y="1403588"/>
          <a:ext cx="5621905" cy="1403588"/>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Usuario</a:t>
          </a:r>
        </a:p>
      </dsp:txBody>
      <dsp:txXfrm>
        <a:off x="2389310" y="1403588"/>
        <a:ext cx="3654238" cy="1403588"/>
      </dsp:txXfrm>
    </dsp:sp>
    <dsp:sp modelId="{439033C7-FA81-4710-B36A-D65E81543A6E}">
      <dsp:nvSpPr>
        <dsp:cNvPr id="0" name=""/>
        <dsp:cNvSpPr/>
      </dsp:nvSpPr>
      <dsp:spPr>
        <a:xfrm>
          <a:off x="0" y="2807176"/>
          <a:ext cx="8432858" cy="1403588"/>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Software</a:t>
          </a:r>
        </a:p>
      </dsp:txBody>
      <dsp:txXfrm>
        <a:off x="1475750" y="2807176"/>
        <a:ext cx="5481358" cy="14035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AD22B-1D67-48BA-9FEF-6AD15C1EF6ED}">
      <dsp:nvSpPr>
        <dsp:cNvPr id="0" name=""/>
        <dsp:cNvSpPr/>
      </dsp:nvSpPr>
      <dsp:spPr>
        <a:xfrm>
          <a:off x="1417320" y="0"/>
          <a:ext cx="13167360" cy="8229600"/>
        </a:xfrm>
        <a:prstGeom prst="swooshArrow">
          <a:avLst>
            <a:gd name="adj1" fmla="val 25000"/>
            <a:gd name="adj2" fmla="val 25000"/>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37472F06-9A9B-4DFA-86C1-6384D284F9ED}">
      <dsp:nvSpPr>
        <dsp:cNvPr id="0" name=""/>
        <dsp:cNvSpPr/>
      </dsp:nvSpPr>
      <dsp:spPr>
        <a:xfrm>
          <a:off x="2714305" y="6119530"/>
          <a:ext cx="302849" cy="302849"/>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4507223-4B82-4A59-952A-1CDECB12C964}">
      <dsp:nvSpPr>
        <dsp:cNvPr id="0" name=""/>
        <dsp:cNvSpPr/>
      </dsp:nvSpPr>
      <dsp:spPr>
        <a:xfrm>
          <a:off x="2865730" y="6270955"/>
          <a:ext cx="2251618" cy="1958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74" tIns="0" rIns="0" bIns="0" numCol="1" spcCol="1270" anchor="t" anchorCtr="0">
          <a:noAutofit/>
        </a:bodyPr>
        <a:lstStyle/>
        <a:p>
          <a:pPr marL="0" lvl="0" indent="0" algn="l" defTabSz="1244600">
            <a:lnSpc>
              <a:spcPct val="90000"/>
            </a:lnSpc>
            <a:spcBef>
              <a:spcPct val="0"/>
            </a:spcBef>
            <a:spcAft>
              <a:spcPct val="35000"/>
            </a:spcAft>
            <a:buNone/>
          </a:pPr>
          <a:r>
            <a:rPr lang="es-AR" sz="2800" kern="1200"/>
            <a:t>Brevemente descripta</a:t>
          </a:r>
          <a:endParaRPr lang="es-AR" sz="2800" kern="1200" dirty="0"/>
        </a:p>
      </dsp:txBody>
      <dsp:txXfrm>
        <a:off x="2865730" y="6270955"/>
        <a:ext cx="2251618" cy="1958644"/>
      </dsp:txXfrm>
    </dsp:sp>
    <dsp:sp modelId="{21BC4A50-5371-4EC2-981F-D8C02348F2D4}">
      <dsp:nvSpPr>
        <dsp:cNvPr id="0" name=""/>
        <dsp:cNvSpPr/>
      </dsp:nvSpPr>
      <dsp:spPr>
        <a:xfrm>
          <a:off x="4854001" y="4205325"/>
          <a:ext cx="526694" cy="526694"/>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7D956D-EEF9-4386-87A6-6D7DB1F4084A}">
      <dsp:nvSpPr>
        <dsp:cNvPr id="0" name=""/>
        <dsp:cNvSpPr/>
      </dsp:nvSpPr>
      <dsp:spPr>
        <a:xfrm>
          <a:off x="5117348" y="4468672"/>
          <a:ext cx="2765145" cy="3760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4" tIns="0" rIns="0" bIns="0" numCol="1" spcCol="1270" anchor="t" anchorCtr="0">
          <a:noAutofit/>
        </a:bodyPr>
        <a:lstStyle/>
        <a:p>
          <a:pPr marL="0" lvl="0" indent="0" algn="l" defTabSz="1244600">
            <a:lnSpc>
              <a:spcPct val="90000"/>
            </a:lnSpc>
            <a:spcBef>
              <a:spcPct val="0"/>
            </a:spcBef>
            <a:spcAft>
              <a:spcPct val="35000"/>
            </a:spcAft>
            <a:buNone/>
          </a:pPr>
          <a:r>
            <a:rPr lang="es-AR" sz="2800" kern="1200" dirty="0"/>
            <a:t>Con Resumen Básico</a:t>
          </a:r>
        </a:p>
      </dsp:txBody>
      <dsp:txXfrm>
        <a:off x="5117348" y="4468672"/>
        <a:ext cx="2765145" cy="3760927"/>
      </dsp:txXfrm>
    </dsp:sp>
    <dsp:sp modelId="{6B240159-CEB1-40F2-BE47-EFC7663A1EE3}">
      <dsp:nvSpPr>
        <dsp:cNvPr id="0" name=""/>
        <dsp:cNvSpPr/>
      </dsp:nvSpPr>
      <dsp:spPr>
        <a:xfrm>
          <a:off x="7586228" y="2794772"/>
          <a:ext cx="697870" cy="697870"/>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27A3C63-6524-4F4C-AAFF-5C06F871ECB6}">
      <dsp:nvSpPr>
        <dsp:cNvPr id="0" name=""/>
        <dsp:cNvSpPr/>
      </dsp:nvSpPr>
      <dsp:spPr>
        <a:xfrm>
          <a:off x="7935163" y="3143707"/>
          <a:ext cx="2765145" cy="5085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787" tIns="0" rIns="0" bIns="0" numCol="1" spcCol="1270" anchor="t" anchorCtr="0">
          <a:noAutofit/>
        </a:bodyPr>
        <a:lstStyle/>
        <a:p>
          <a:pPr marL="0" lvl="0" indent="0" algn="l" defTabSz="1244600">
            <a:lnSpc>
              <a:spcPct val="90000"/>
            </a:lnSpc>
            <a:spcBef>
              <a:spcPct val="0"/>
            </a:spcBef>
            <a:spcAft>
              <a:spcPct val="35000"/>
            </a:spcAft>
            <a:buNone/>
          </a:pPr>
          <a:r>
            <a:rPr lang="es-AR" sz="2800" kern="1200"/>
            <a:t>Con Resumen Esencial</a:t>
          </a:r>
          <a:endParaRPr lang="es-AR" sz="2800" kern="1200" dirty="0"/>
        </a:p>
      </dsp:txBody>
      <dsp:txXfrm>
        <a:off x="7935163" y="3143707"/>
        <a:ext cx="2765145" cy="5085892"/>
      </dsp:txXfrm>
    </dsp:sp>
    <dsp:sp modelId="{95FD326A-D7DB-457C-A2D8-FAE6CD618CD3}">
      <dsp:nvSpPr>
        <dsp:cNvPr id="0" name=""/>
        <dsp:cNvSpPr/>
      </dsp:nvSpPr>
      <dsp:spPr>
        <a:xfrm>
          <a:off x="10562052" y="1861535"/>
          <a:ext cx="934882" cy="934882"/>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C0F3E7E-D8A9-4B5C-8CBB-96B81B15DCCF}">
      <dsp:nvSpPr>
        <dsp:cNvPr id="0" name=""/>
        <dsp:cNvSpPr/>
      </dsp:nvSpPr>
      <dsp:spPr>
        <a:xfrm>
          <a:off x="11029493" y="2328976"/>
          <a:ext cx="2765145" cy="5900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75" tIns="0" rIns="0" bIns="0" numCol="1" spcCol="1270" anchor="t" anchorCtr="0">
          <a:noAutofit/>
        </a:bodyPr>
        <a:lstStyle/>
        <a:p>
          <a:pPr marL="0" lvl="0" indent="0" algn="l" defTabSz="1155700">
            <a:lnSpc>
              <a:spcPct val="90000"/>
            </a:lnSpc>
            <a:spcBef>
              <a:spcPct val="0"/>
            </a:spcBef>
            <a:spcAft>
              <a:spcPct val="35000"/>
            </a:spcAft>
            <a:buNone/>
          </a:pPr>
          <a:r>
            <a:rPr lang="es-AR" sz="2600" kern="1200" dirty="0"/>
            <a:t>Completamente Descripta</a:t>
          </a:r>
        </a:p>
      </dsp:txBody>
      <dsp:txXfrm>
        <a:off x="11029493" y="2328976"/>
        <a:ext cx="2765145" cy="59006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CFED-1EC3-47EE-8D5B-1E9E6E164FF8}">
      <dsp:nvSpPr>
        <dsp:cNvPr id="0" name=""/>
        <dsp:cNvSpPr/>
      </dsp:nvSpPr>
      <dsp:spPr>
        <a:xfrm>
          <a:off x="3619" y="428457"/>
          <a:ext cx="3631067" cy="363106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Metadatos</a:t>
          </a:r>
        </a:p>
      </dsp:txBody>
      <dsp:txXfrm>
        <a:off x="535376" y="960214"/>
        <a:ext cx="2567553" cy="2567553"/>
      </dsp:txXfrm>
    </dsp:sp>
    <dsp:sp modelId="{7D606CE4-226D-49BA-B29C-09C49B04D5C0}">
      <dsp:nvSpPr>
        <dsp:cNvPr id="0" name=""/>
        <dsp:cNvSpPr/>
      </dsp:nvSpPr>
      <dsp:spPr>
        <a:xfrm>
          <a:off x="2908472" y="428457"/>
          <a:ext cx="3631067" cy="3631067"/>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AR" sz="3000" kern="1200" dirty="0"/>
            <a:t>Construcción de la base de datos</a:t>
          </a:r>
          <a:endParaRPr lang="es-ES" sz="3000" kern="1200" dirty="0"/>
        </a:p>
      </dsp:txBody>
      <dsp:txXfrm>
        <a:off x="3440229" y="960214"/>
        <a:ext cx="2567553" cy="2567553"/>
      </dsp:txXfrm>
    </dsp:sp>
    <dsp:sp modelId="{F5D40BF0-F002-4A64-A69C-FA2A7135D485}">
      <dsp:nvSpPr>
        <dsp:cNvPr id="0" name=""/>
        <dsp:cNvSpPr/>
      </dsp:nvSpPr>
      <dsp:spPr>
        <a:xfrm>
          <a:off x="5813326" y="428457"/>
          <a:ext cx="3631067" cy="3631067"/>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Manipulación</a:t>
          </a:r>
        </a:p>
      </dsp:txBody>
      <dsp:txXfrm>
        <a:off x="6345083" y="960214"/>
        <a:ext cx="2567553" cy="2567553"/>
      </dsp:txXfrm>
    </dsp:sp>
    <dsp:sp modelId="{C180D730-3C7D-4449-A3DB-DD5E5724CC05}">
      <dsp:nvSpPr>
        <dsp:cNvPr id="0" name=""/>
        <dsp:cNvSpPr/>
      </dsp:nvSpPr>
      <dsp:spPr>
        <a:xfrm>
          <a:off x="8718180" y="428457"/>
          <a:ext cx="3631067" cy="3631067"/>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Compartir datos</a:t>
          </a:r>
        </a:p>
      </dsp:txBody>
      <dsp:txXfrm>
        <a:off x="9249937" y="960214"/>
        <a:ext cx="2567553" cy="25675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F7C49-38E3-4E8D-9C1F-634D8D17A2A3}">
      <dsp:nvSpPr>
        <dsp:cNvPr id="0" name=""/>
        <dsp:cNvSpPr/>
      </dsp:nvSpPr>
      <dsp:spPr>
        <a:xfrm>
          <a:off x="3619" y="916049"/>
          <a:ext cx="3631067" cy="363106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53340" rIns="199830" bIns="53340" numCol="1" spcCol="1270" anchor="ctr" anchorCtr="0">
          <a:noAutofit/>
        </a:bodyPr>
        <a:lstStyle/>
        <a:p>
          <a:pPr marL="0" lvl="0" indent="0" algn="ctr" defTabSz="1862455">
            <a:lnSpc>
              <a:spcPct val="90000"/>
            </a:lnSpc>
            <a:spcBef>
              <a:spcPct val="0"/>
            </a:spcBef>
            <a:spcAft>
              <a:spcPct val="35000"/>
            </a:spcAft>
            <a:buNone/>
          </a:pPr>
          <a:r>
            <a:rPr lang="es-ES" sz="4190" kern="1200" baseline="0" dirty="0"/>
            <a:t>Consultas</a:t>
          </a:r>
        </a:p>
      </dsp:txBody>
      <dsp:txXfrm>
        <a:off x="535376" y="1447806"/>
        <a:ext cx="2567553" cy="2567553"/>
      </dsp:txXfrm>
    </dsp:sp>
    <dsp:sp modelId="{69F69C0C-801E-4B82-B71B-F488F4EC5FD4}">
      <dsp:nvSpPr>
        <dsp:cNvPr id="0" name=""/>
        <dsp:cNvSpPr/>
      </dsp:nvSpPr>
      <dsp:spPr>
        <a:xfrm>
          <a:off x="2908472" y="916049"/>
          <a:ext cx="3631067" cy="3631067"/>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marL="0" lvl="0" indent="0" algn="ctr" defTabSz="1600200">
            <a:lnSpc>
              <a:spcPct val="90000"/>
            </a:lnSpc>
            <a:spcBef>
              <a:spcPct val="0"/>
            </a:spcBef>
            <a:spcAft>
              <a:spcPct val="35000"/>
            </a:spcAft>
            <a:buNone/>
          </a:pPr>
          <a:r>
            <a:rPr lang="es-ES" sz="3600" kern="1200" dirty="0"/>
            <a:t>Transacciones</a:t>
          </a:r>
        </a:p>
      </dsp:txBody>
      <dsp:txXfrm>
        <a:off x="3440229" y="1447806"/>
        <a:ext cx="2567553" cy="2567553"/>
      </dsp:txXfrm>
    </dsp:sp>
    <dsp:sp modelId="{67EF806A-4C06-407F-95AF-07F6EB9961E1}">
      <dsp:nvSpPr>
        <dsp:cNvPr id="0" name=""/>
        <dsp:cNvSpPr/>
      </dsp:nvSpPr>
      <dsp:spPr>
        <a:xfrm>
          <a:off x="5813326" y="916049"/>
          <a:ext cx="3631067" cy="3631067"/>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marL="0" lvl="0" indent="0" algn="ctr" defTabSz="1600200">
            <a:lnSpc>
              <a:spcPct val="90000"/>
            </a:lnSpc>
            <a:spcBef>
              <a:spcPct val="0"/>
            </a:spcBef>
            <a:spcAft>
              <a:spcPct val="35000"/>
            </a:spcAft>
            <a:buNone/>
          </a:pPr>
          <a:r>
            <a:rPr lang="es-ES" sz="3600" kern="1200" dirty="0"/>
            <a:t>Protección</a:t>
          </a:r>
          <a:endParaRPr lang="es-ES" sz="4400" kern="1200" dirty="0"/>
        </a:p>
      </dsp:txBody>
      <dsp:txXfrm>
        <a:off x="6345083" y="1447806"/>
        <a:ext cx="2567553" cy="2567553"/>
      </dsp:txXfrm>
    </dsp:sp>
    <dsp:sp modelId="{486F4853-5A9D-4C2C-93AE-8D49D89DDFEF}">
      <dsp:nvSpPr>
        <dsp:cNvPr id="0" name=""/>
        <dsp:cNvSpPr/>
      </dsp:nvSpPr>
      <dsp:spPr>
        <a:xfrm>
          <a:off x="8718180" y="916049"/>
          <a:ext cx="3631067" cy="363106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marL="0" lvl="0" indent="0" algn="ctr" defTabSz="1600200">
            <a:lnSpc>
              <a:spcPct val="90000"/>
            </a:lnSpc>
            <a:spcBef>
              <a:spcPct val="0"/>
            </a:spcBef>
            <a:spcAft>
              <a:spcPct val="35000"/>
            </a:spcAft>
            <a:buNone/>
          </a:pPr>
          <a:r>
            <a:rPr lang="es-ES" sz="3600" kern="1200" dirty="0" err="1"/>
            <a:t>Manteni</a:t>
          </a:r>
          <a:r>
            <a:rPr lang="es-ES" sz="3600" kern="1200" dirty="0"/>
            <a:t>-miento</a:t>
          </a:r>
        </a:p>
      </dsp:txBody>
      <dsp:txXfrm>
        <a:off x="9249937" y="1447806"/>
        <a:ext cx="2567553" cy="256755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EE2C9-E0D6-4A75-8171-2FC84B0B4A6C}">
      <dsp:nvSpPr>
        <dsp:cNvPr id="0" name=""/>
        <dsp:cNvSpPr/>
      </dsp:nvSpPr>
      <dsp:spPr>
        <a:xfrm>
          <a:off x="0" y="872529"/>
          <a:ext cx="8099326" cy="71954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AR" sz="3000" b="1" i="0" kern="1200" baseline="0" dirty="0"/>
            <a:t>TRANSACCIONES</a:t>
          </a:r>
          <a:endParaRPr lang="es-ES" sz="3000" kern="1200" dirty="0"/>
        </a:p>
      </dsp:txBody>
      <dsp:txXfrm>
        <a:off x="35125" y="907654"/>
        <a:ext cx="8029076" cy="649299"/>
      </dsp:txXfrm>
    </dsp:sp>
    <dsp:sp modelId="{A64EA2A2-68E1-45FD-ADEE-405ADE59DD9B}">
      <dsp:nvSpPr>
        <dsp:cNvPr id="0" name=""/>
        <dsp:cNvSpPr/>
      </dsp:nvSpPr>
      <dsp:spPr>
        <a:xfrm>
          <a:off x="0" y="1792064"/>
          <a:ext cx="8099326" cy="719549"/>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AR" sz="3000" b="1" i="0" kern="1200" baseline="0" dirty="0"/>
            <a:t>ÍNDICES </a:t>
          </a:r>
          <a:endParaRPr lang="es-ES" sz="3000" kern="1200" dirty="0"/>
        </a:p>
      </dsp:txBody>
      <dsp:txXfrm>
        <a:off x="35125" y="1827189"/>
        <a:ext cx="8029076" cy="649299"/>
      </dsp:txXfrm>
    </dsp:sp>
    <dsp:sp modelId="{D5E6D45C-5BA8-46CC-9F01-CC80766488DC}">
      <dsp:nvSpPr>
        <dsp:cNvPr id="0" name=""/>
        <dsp:cNvSpPr/>
      </dsp:nvSpPr>
      <dsp:spPr>
        <a:xfrm>
          <a:off x="0" y="2598014"/>
          <a:ext cx="8099326" cy="719549"/>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AR" sz="3000" b="1" i="0" kern="1200" baseline="0" dirty="0"/>
            <a:t>PROCEDIMIENTOS ALMACENADOS Y FUNCIONES </a:t>
          </a:r>
          <a:endParaRPr lang="es-ES" sz="3000" kern="1200" dirty="0"/>
        </a:p>
      </dsp:txBody>
      <dsp:txXfrm>
        <a:off x="35125" y="2633139"/>
        <a:ext cx="8029076" cy="649299"/>
      </dsp:txXfrm>
    </dsp:sp>
    <dsp:sp modelId="{E1B5E100-CFAF-4247-9D77-13AE0D38D256}">
      <dsp:nvSpPr>
        <dsp:cNvPr id="0" name=""/>
        <dsp:cNvSpPr/>
      </dsp:nvSpPr>
      <dsp:spPr>
        <a:xfrm>
          <a:off x="0" y="3403964"/>
          <a:ext cx="8099326" cy="719549"/>
        </a:xfrm>
        <a:prstGeom prst="round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AR" sz="3000" b="1" i="0" kern="1200" baseline="0"/>
            <a:t>VISTAS </a:t>
          </a:r>
          <a:endParaRPr lang="es-ES" sz="3000" kern="1200"/>
        </a:p>
      </dsp:txBody>
      <dsp:txXfrm>
        <a:off x="35125" y="3439089"/>
        <a:ext cx="8029076" cy="649299"/>
      </dsp:txXfrm>
    </dsp:sp>
    <dsp:sp modelId="{C5AB26DF-7890-48C3-8814-B49614348E01}">
      <dsp:nvSpPr>
        <dsp:cNvPr id="0" name=""/>
        <dsp:cNvSpPr/>
      </dsp:nvSpPr>
      <dsp:spPr>
        <a:xfrm>
          <a:off x="0" y="4209914"/>
          <a:ext cx="8099326" cy="719549"/>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AR" sz="3000" b="1" i="0" kern="1200" baseline="0" dirty="0"/>
            <a:t>TRIGGERS O DISPARADORES</a:t>
          </a:r>
          <a:endParaRPr lang="es-ES" sz="3000" kern="1200" dirty="0"/>
        </a:p>
      </dsp:txBody>
      <dsp:txXfrm>
        <a:off x="35125" y="4245039"/>
        <a:ext cx="8029076"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356200"/>
          <a:ext cx="3994044" cy="15590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AR" sz="6500" kern="1200" dirty="0"/>
            <a:t>Pilas</a:t>
          </a:r>
          <a:endParaRPr lang="es-ES" sz="6500" kern="1200" dirty="0"/>
        </a:p>
      </dsp:txBody>
      <dsp:txXfrm>
        <a:off x="76105" y="432305"/>
        <a:ext cx="3841834" cy="1406815"/>
      </dsp:txXfrm>
    </dsp:sp>
    <dsp:sp modelId="{45F720B5-A8F1-40B1-8F2D-3B168641E8A7}">
      <dsp:nvSpPr>
        <dsp:cNvPr id="0" name=""/>
        <dsp:cNvSpPr/>
      </dsp:nvSpPr>
      <dsp:spPr>
        <a:xfrm>
          <a:off x="0" y="2102425"/>
          <a:ext cx="3994044" cy="15590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AR" sz="6500" kern="1200" dirty="0"/>
            <a:t>Colas</a:t>
          </a:r>
          <a:endParaRPr lang="es-ES" sz="6500" kern="1200" dirty="0"/>
        </a:p>
      </dsp:txBody>
      <dsp:txXfrm>
        <a:off x="76105" y="2178530"/>
        <a:ext cx="3841834" cy="1406815"/>
      </dsp:txXfrm>
    </dsp:sp>
    <dsp:sp modelId="{17B3D49F-1FEE-4D9E-9DDD-A4B2B6DBAF1E}">
      <dsp:nvSpPr>
        <dsp:cNvPr id="0" name=""/>
        <dsp:cNvSpPr/>
      </dsp:nvSpPr>
      <dsp:spPr>
        <a:xfrm>
          <a:off x="0" y="3848650"/>
          <a:ext cx="3994044" cy="15590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AR" sz="6500" kern="1200" dirty="0"/>
            <a:t>Listas</a:t>
          </a:r>
          <a:endParaRPr lang="es-ES" sz="6500" kern="1200" dirty="0"/>
        </a:p>
      </dsp:txBody>
      <dsp:txXfrm>
        <a:off x="76105" y="3924755"/>
        <a:ext cx="3841834" cy="140681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4C9E2-6775-4CBE-93FB-D8EE87BC03C4}">
      <dsp:nvSpPr>
        <dsp:cNvPr id="0" name=""/>
        <dsp:cNvSpPr/>
      </dsp:nvSpPr>
      <dsp:spPr>
        <a:xfrm>
          <a:off x="5862499" y="2099104"/>
          <a:ext cx="1141871" cy="1227512"/>
        </a:xfrm>
        <a:custGeom>
          <a:avLst/>
          <a:gdLst/>
          <a:ahLst/>
          <a:cxnLst/>
          <a:rect l="0" t="0" r="0" b="0"/>
          <a:pathLst>
            <a:path>
              <a:moveTo>
                <a:pt x="0" y="0"/>
              </a:moveTo>
              <a:lnTo>
                <a:pt x="570935" y="0"/>
              </a:lnTo>
              <a:lnTo>
                <a:pt x="570935" y="1227512"/>
              </a:lnTo>
              <a:lnTo>
                <a:pt x="1141871" y="1227512"/>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22D9B-70C8-4D49-A02D-B985B3944FA4}">
      <dsp:nvSpPr>
        <dsp:cNvPr id="0" name=""/>
        <dsp:cNvSpPr/>
      </dsp:nvSpPr>
      <dsp:spPr>
        <a:xfrm>
          <a:off x="5862499" y="871591"/>
          <a:ext cx="1141871" cy="1227512"/>
        </a:xfrm>
        <a:custGeom>
          <a:avLst/>
          <a:gdLst/>
          <a:ahLst/>
          <a:cxnLst/>
          <a:rect l="0" t="0" r="0" b="0"/>
          <a:pathLst>
            <a:path>
              <a:moveTo>
                <a:pt x="0" y="1227512"/>
              </a:moveTo>
              <a:lnTo>
                <a:pt x="570935" y="1227512"/>
              </a:lnTo>
              <a:lnTo>
                <a:pt x="570935" y="0"/>
              </a:lnTo>
              <a:lnTo>
                <a:pt x="1141871"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B06F2-8A5E-43D2-A8B5-9461D1DEB050}">
      <dsp:nvSpPr>
        <dsp:cNvPr id="0" name=""/>
        <dsp:cNvSpPr/>
      </dsp:nvSpPr>
      <dsp:spPr>
        <a:xfrm>
          <a:off x="153139" y="884282"/>
          <a:ext cx="5709359" cy="242964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AR" sz="2600" b="0" i="0" kern="1200" baseline="0" dirty="0"/>
            <a:t>SQL brinda diferentes sentencias para definir datos, realizar consultas y actualizaciones.</a:t>
          </a:r>
          <a:endParaRPr lang="es-ES" sz="2600" kern="1200" dirty="0"/>
        </a:p>
      </dsp:txBody>
      <dsp:txXfrm>
        <a:off x="153139" y="884282"/>
        <a:ext cx="5709359" cy="2429642"/>
      </dsp:txXfrm>
    </dsp:sp>
    <dsp:sp modelId="{D53BEF07-C0C2-4EEA-8008-BB2A45AC4DF1}">
      <dsp:nvSpPr>
        <dsp:cNvPr id="0" name=""/>
        <dsp:cNvSpPr/>
      </dsp:nvSpPr>
      <dsp:spPr>
        <a:xfrm>
          <a:off x="7004371" y="914"/>
          <a:ext cx="5709359" cy="17413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AR" sz="2600" b="0" i="0" kern="1200" baseline="0" dirty="0"/>
            <a:t>Lenguaje de definición de datos: DDL (Data </a:t>
          </a:r>
          <a:r>
            <a:rPr lang="es-AR" sz="2600" b="0" i="0" kern="1200" baseline="0" dirty="0" err="1"/>
            <a:t>Definition</a:t>
          </a:r>
          <a:r>
            <a:rPr lang="es-AR" sz="2600" b="0" i="0" kern="1200" baseline="0" dirty="0"/>
            <a:t> </a:t>
          </a:r>
          <a:r>
            <a:rPr lang="es-AR" sz="2600" b="0" i="0" kern="1200" baseline="0" dirty="0" err="1"/>
            <a:t>Language</a:t>
          </a:r>
          <a:r>
            <a:rPr lang="es-AR" sz="2600" b="0" i="0" kern="1200" baseline="0" dirty="0"/>
            <a:t>). </a:t>
          </a:r>
          <a:r>
            <a:rPr lang="es-AR" sz="2600" b="1" i="0" kern="1200" baseline="0" dirty="0"/>
            <a:t>P</a:t>
          </a:r>
          <a:r>
            <a:rPr lang="es-AR" sz="2600" b="1" kern="1200" dirty="0"/>
            <a:t>ermiten crear y definir nuevas bases de datos, campos e índices</a:t>
          </a:r>
          <a:endParaRPr lang="es-ES" sz="2600" kern="1200" dirty="0"/>
        </a:p>
      </dsp:txBody>
      <dsp:txXfrm>
        <a:off x="7004371" y="914"/>
        <a:ext cx="5709359" cy="1741354"/>
      </dsp:txXfrm>
    </dsp:sp>
    <dsp:sp modelId="{B83BE8FE-9309-4924-9FA2-DB743B22AEF7}">
      <dsp:nvSpPr>
        <dsp:cNvPr id="0" name=""/>
        <dsp:cNvSpPr/>
      </dsp:nvSpPr>
      <dsp:spPr>
        <a:xfrm>
          <a:off x="7004371" y="2455938"/>
          <a:ext cx="5709359" cy="17413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AR" sz="2600" b="0" i="0" kern="1200" baseline="0" dirty="0"/>
            <a:t>Lenguaje de manipulación de datos: DML (Data </a:t>
          </a:r>
          <a:r>
            <a:rPr lang="es-AR" sz="2600" b="0" i="0" kern="1200" baseline="0" dirty="0" err="1"/>
            <a:t>Manipulation</a:t>
          </a:r>
          <a:r>
            <a:rPr lang="es-AR" sz="2600" b="0" i="0" kern="1200" baseline="0" dirty="0"/>
            <a:t> </a:t>
          </a:r>
          <a:r>
            <a:rPr lang="es-AR" sz="2600" b="0" i="0" kern="1200" baseline="0" dirty="0" err="1"/>
            <a:t>Language</a:t>
          </a:r>
          <a:r>
            <a:rPr lang="es-AR" sz="2600" b="0" i="0" kern="1200" baseline="0" dirty="0"/>
            <a:t>).</a:t>
          </a:r>
          <a:r>
            <a:rPr lang="es-AR" sz="2600" b="1" kern="1200" dirty="0"/>
            <a:t> Permiten generar consultas para ordenar, filtrar y extraer datos de la base de datos</a:t>
          </a:r>
          <a:endParaRPr lang="es-ES" sz="2600" kern="1200" dirty="0"/>
        </a:p>
      </dsp:txBody>
      <dsp:txXfrm>
        <a:off x="7004371" y="2455938"/>
        <a:ext cx="5709359" cy="174135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9438-A195-43A3-8105-4969913E475F}">
      <dsp:nvSpPr>
        <dsp:cNvPr id="0" name=""/>
        <dsp:cNvSpPr/>
      </dsp:nvSpPr>
      <dsp:spPr>
        <a:xfrm>
          <a:off x="3561" y="723273"/>
          <a:ext cx="3573645" cy="3573645"/>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Aspectos legales y éticos</a:t>
          </a:r>
          <a:endParaRPr lang="es-ES" sz="3200" b="0" kern="1200" dirty="0"/>
        </a:p>
      </dsp:txBody>
      <dsp:txXfrm>
        <a:off x="526909" y="1246621"/>
        <a:ext cx="2526949" cy="2526949"/>
      </dsp:txXfrm>
    </dsp:sp>
    <dsp:sp modelId="{A9AD79D0-97F5-4C45-8E55-A35722851210}">
      <dsp:nvSpPr>
        <dsp:cNvPr id="0" name=""/>
        <dsp:cNvSpPr/>
      </dsp:nvSpPr>
      <dsp:spPr>
        <a:xfrm>
          <a:off x="2862478" y="723273"/>
          <a:ext cx="3573645" cy="3573645"/>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Temas de políticas a nivel gubernamental, institucional o de empresa.</a:t>
          </a:r>
          <a:endParaRPr lang="es-ES" sz="3200" b="0" kern="1200" dirty="0"/>
        </a:p>
      </dsp:txBody>
      <dsp:txXfrm>
        <a:off x="3385826" y="1246621"/>
        <a:ext cx="2526949" cy="2526949"/>
      </dsp:txXfrm>
    </dsp:sp>
    <dsp:sp modelId="{4377A27C-E9C7-4F09-9176-236908355C00}">
      <dsp:nvSpPr>
        <dsp:cNvPr id="0" name=""/>
        <dsp:cNvSpPr/>
      </dsp:nvSpPr>
      <dsp:spPr>
        <a:xfrm>
          <a:off x="5721394" y="723273"/>
          <a:ext cx="3573645" cy="3573645"/>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Temas relativos al sistema.</a:t>
          </a:r>
          <a:endParaRPr lang="es-ES" sz="3200" b="0" kern="1200" dirty="0"/>
        </a:p>
      </dsp:txBody>
      <dsp:txXfrm>
        <a:off x="6244742" y="1246621"/>
        <a:ext cx="2526949" cy="2526949"/>
      </dsp:txXfrm>
    </dsp:sp>
    <dsp:sp modelId="{D5FA77A6-41F4-47BF-9E79-4A78EFBC90B4}">
      <dsp:nvSpPr>
        <dsp:cNvPr id="0" name=""/>
        <dsp:cNvSpPr/>
      </dsp:nvSpPr>
      <dsp:spPr>
        <a:xfrm>
          <a:off x="8580310" y="723273"/>
          <a:ext cx="3573645" cy="3573645"/>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Niveles de seguridad y acceso a datos según nivel.</a:t>
          </a:r>
          <a:endParaRPr lang="es-ES" sz="3200" b="0" kern="1200" dirty="0"/>
        </a:p>
      </dsp:txBody>
      <dsp:txXfrm>
        <a:off x="9103658" y="1246621"/>
        <a:ext cx="2526949" cy="252694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C2813-35B9-41DF-9C0D-2A9BCB5854B0}">
      <dsp:nvSpPr>
        <dsp:cNvPr id="0" name=""/>
        <dsp:cNvSpPr/>
      </dsp:nvSpPr>
      <dsp:spPr>
        <a:xfrm>
          <a:off x="0" y="487901"/>
          <a:ext cx="3636337" cy="21818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a:t>Pérdida de integridad.</a:t>
          </a:r>
          <a:endParaRPr lang="es-ES" sz="3600" kern="1200"/>
        </a:p>
      </dsp:txBody>
      <dsp:txXfrm>
        <a:off x="0" y="487901"/>
        <a:ext cx="3636337" cy="2181802"/>
      </dsp:txXfrm>
    </dsp:sp>
    <dsp:sp modelId="{C541C0DF-4B09-4B91-AD52-5F47B697E78D}">
      <dsp:nvSpPr>
        <dsp:cNvPr id="0" name=""/>
        <dsp:cNvSpPr/>
      </dsp:nvSpPr>
      <dsp:spPr>
        <a:xfrm>
          <a:off x="3999970" y="487901"/>
          <a:ext cx="3636337" cy="21818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dirty="0"/>
            <a:t>Pérdida de disponibilidad. </a:t>
          </a:r>
          <a:endParaRPr lang="es-ES" sz="3600" kern="1200" dirty="0"/>
        </a:p>
      </dsp:txBody>
      <dsp:txXfrm>
        <a:off x="3999970" y="487901"/>
        <a:ext cx="3636337" cy="2181802"/>
      </dsp:txXfrm>
    </dsp:sp>
    <dsp:sp modelId="{7C19EC5F-4F78-44FE-8EC9-3C130D39FCAA}">
      <dsp:nvSpPr>
        <dsp:cNvPr id="0" name=""/>
        <dsp:cNvSpPr/>
      </dsp:nvSpPr>
      <dsp:spPr>
        <a:xfrm>
          <a:off x="7999941" y="487901"/>
          <a:ext cx="3636337" cy="21818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a:t>Pérdida de confidencialidad</a:t>
          </a:r>
          <a:endParaRPr lang="es-ES" sz="3600" kern="1200"/>
        </a:p>
      </dsp:txBody>
      <dsp:txXfrm>
        <a:off x="7999941" y="487901"/>
        <a:ext cx="3636337" cy="2181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6.xml><?xml version="1.0" encoding="utf-8"?>
<dgm:layoutDef xmlns:dgm="http://schemas.openxmlformats.org/drawingml/2006/diagram" xmlns:a="http://schemas.openxmlformats.org/drawingml/2006/main" uniqueId="urn:microsoft.com/office/officeart/2011/layout/CircleProcess">
  <dgm:title val="Proceso circular"/>
  <dgm:desc val="Se usa para mostrar pasos secuenciales en un proceso. Limitado a once formas de Nivel 1 con un número ilimitado de formas de Nivel 2. Funciona mejor con poco texto. El texto que no se usa no aparece, pero está disponible si cambia de diseño."/>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4302125" cy="339725"/>
          </a:xfrm>
          <a:prstGeom prst="rect">
            <a:avLst/>
          </a:prstGeom>
        </p:spPr>
        <p:txBody>
          <a:bodyPr vert="horz" lIns="67190" tIns="33595" rIns="67190" bIns="33595" rtlCol="0"/>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3" name="2 Marcador de fecha"/>
          <p:cNvSpPr>
            <a:spLocks noGrp="1"/>
          </p:cNvSpPr>
          <p:nvPr>
            <p:ph type="dt" idx="1"/>
          </p:nvPr>
        </p:nvSpPr>
        <p:spPr>
          <a:xfrm>
            <a:off x="5622925" y="0"/>
            <a:ext cx="4300538" cy="339725"/>
          </a:xfrm>
          <a:prstGeom prst="rect">
            <a:avLst/>
          </a:prstGeom>
        </p:spPr>
        <p:txBody>
          <a:bodyPr vert="horz" wrap="square" lIns="67190" tIns="33595" rIns="67190" bIns="33595" numCol="1" anchor="t" anchorCtr="0" compatLnSpc="1">
            <a:prstTxWarp prst="textNoShape">
              <a:avLst/>
            </a:prstTxWarp>
          </a:bodyPr>
          <a:lstStyle>
            <a:lvl1pPr algn="r" defTabSz="334963" eaLnBrk="1" hangingPunct="1">
              <a:defRPr sz="900"/>
            </a:lvl1pPr>
          </a:lstStyle>
          <a:p>
            <a:fld id="{6EEC0ECE-94D5-4206-B424-E9EF8E7CCF2C}" type="datetimeFigureOut">
              <a:rPr lang="es-AR" altLang="es-AR"/>
              <a:pPr/>
              <a:t>11/7/2018</a:t>
            </a:fld>
            <a:endParaRPr lang="es-AR" altLang="es-AR"/>
          </a:p>
        </p:txBody>
      </p:sp>
      <p:sp>
        <p:nvSpPr>
          <p:cNvPr id="4" name="3 Marcador de imagen de diapositiva"/>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67190" tIns="33595" rIns="67190" bIns="33595" rtlCol="0" anchor="ctr"/>
          <a:lstStyle/>
          <a:p>
            <a:pPr lvl="0"/>
            <a:endParaRPr lang="es-AR" noProof="0"/>
          </a:p>
        </p:txBody>
      </p:sp>
      <p:sp>
        <p:nvSpPr>
          <p:cNvPr id="5" name="4 Marcador de notas"/>
          <p:cNvSpPr>
            <a:spLocks noGrp="1"/>
          </p:cNvSpPr>
          <p:nvPr>
            <p:ph type="body" sz="quarter" idx="3"/>
          </p:nvPr>
        </p:nvSpPr>
        <p:spPr>
          <a:xfrm>
            <a:off x="992188" y="3228975"/>
            <a:ext cx="7942262" cy="3059113"/>
          </a:xfrm>
          <a:prstGeom prst="rect">
            <a:avLst/>
          </a:prstGeom>
        </p:spPr>
        <p:txBody>
          <a:bodyPr vert="horz" wrap="square" lIns="67190" tIns="33595" rIns="67190" bIns="33595" numCol="1" anchor="t" anchorCtr="0" compatLnSpc="1">
            <a:prstTxWarp prst="textNoShape">
              <a:avLst/>
            </a:prstTxWarp>
            <a:normAutofit/>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endParaRPr lang="es-AR" altLang="es-AR"/>
          </a:p>
        </p:txBody>
      </p:sp>
      <p:sp>
        <p:nvSpPr>
          <p:cNvPr id="6" name="5 Marcador de pie de página"/>
          <p:cNvSpPr>
            <a:spLocks noGrp="1"/>
          </p:cNvSpPr>
          <p:nvPr>
            <p:ph type="ftr" sz="quarter" idx="4"/>
          </p:nvPr>
        </p:nvSpPr>
        <p:spPr>
          <a:xfrm>
            <a:off x="0" y="6456363"/>
            <a:ext cx="4302125" cy="339725"/>
          </a:xfrm>
          <a:prstGeom prst="rect">
            <a:avLst/>
          </a:prstGeom>
        </p:spPr>
        <p:txBody>
          <a:bodyPr vert="horz" lIns="67190" tIns="33595" rIns="67190" bIns="33595" rtlCol="0" anchor="b"/>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7" name="6 Marcador de número de diapositiva"/>
          <p:cNvSpPr>
            <a:spLocks noGrp="1"/>
          </p:cNvSpPr>
          <p:nvPr>
            <p:ph type="sldNum" sz="quarter" idx="5"/>
          </p:nvPr>
        </p:nvSpPr>
        <p:spPr>
          <a:xfrm>
            <a:off x="5622925" y="6456363"/>
            <a:ext cx="4300538" cy="339725"/>
          </a:xfrm>
          <a:prstGeom prst="rect">
            <a:avLst/>
          </a:prstGeom>
        </p:spPr>
        <p:txBody>
          <a:bodyPr vert="horz" wrap="square" lIns="67190" tIns="33595" rIns="67190" bIns="33595" numCol="1" anchor="b" anchorCtr="0" compatLnSpc="1">
            <a:prstTxWarp prst="textNoShape">
              <a:avLst/>
            </a:prstTxWarp>
          </a:bodyPr>
          <a:lstStyle>
            <a:lvl1pPr algn="r" eaLnBrk="1" hangingPunct="1">
              <a:defRPr sz="900"/>
            </a:lvl1pPr>
          </a:lstStyle>
          <a:p>
            <a:fld id="{97812759-EFF8-44B5-8957-D3DB4796D3AE}" type="slidenum">
              <a:rPr lang="es-AR" altLang="es-AR"/>
              <a:pPr/>
              <a:t>‹Nº›</a:t>
            </a:fld>
            <a:endParaRPr lang="es-AR" altLang="es-AR"/>
          </a:p>
        </p:txBody>
      </p:sp>
    </p:spTree>
    <p:extLst>
      <p:ext uri="{BB962C8B-B14F-4D97-AF65-F5344CB8AC3E}">
        <p14:creationId xmlns:p14="http://schemas.microsoft.com/office/powerpoint/2010/main" val="39945813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28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00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72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5726" algn="l" defTabSz="914291" rtl="0" eaLnBrk="1" latinLnBrk="0" hangingPunct="1">
      <a:defRPr sz="1200" kern="1200">
        <a:solidFill>
          <a:schemeClr val="tx1"/>
        </a:solidFill>
        <a:latin typeface="+mn-lt"/>
        <a:ea typeface="+mn-ea"/>
        <a:cs typeface="+mn-cs"/>
      </a:defRPr>
    </a:lvl6pPr>
    <a:lvl7pPr marL="2742871" algn="l" defTabSz="914291" rtl="0" eaLnBrk="1" latinLnBrk="0" hangingPunct="1">
      <a:defRPr sz="1200" kern="1200">
        <a:solidFill>
          <a:schemeClr val="tx1"/>
        </a:solidFill>
        <a:latin typeface="+mn-lt"/>
        <a:ea typeface="+mn-ea"/>
        <a:cs typeface="+mn-cs"/>
      </a:defRPr>
    </a:lvl7pPr>
    <a:lvl8pPr marL="3200017" algn="l" defTabSz="914291" rtl="0" eaLnBrk="1" latinLnBrk="0" hangingPunct="1">
      <a:defRPr sz="1200" kern="1200">
        <a:solidFill>
          <a:schemeClr val="tx1"/>
        </a:solidFill>
        <a:latin typeface="+mn-lt"/>
        <a:ea typeface="+mn-ea"/>
        <a:cs typeface="+mn-cs"/>
      </a:defRPr>
    </a:lvl8pPr>
    <a:lvl9pPr marL="3657162" algn="l" defTabSz="9142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97163" y="509588"/>
            <a:ext cx="4532312" cy="2549525"/>
          </a:xfrm>
        </p:spPr>
      </p:sp>
      <p:sp>
        <p:nvSpPr>
          <p:cNvPr id="3" name="Marcador de notas 2"/>
          <p:cNvSpPr>
            <a:spLocks noGrp="1"/>
          </p:cNvSpPr>
          <p:nvPr>
            <p:ph type="body" idx="1"/>
          </p:nvPr>
        </p:nvSpPr>
        <p:spPr/>
        <p:txBody>
          <a:bodyPr/>
          <a:lstStyle/>
          <a:p>
            <a:r>
              <a:rPr lang="es-AR" dirty="0"/>
              <a:t>Esquema de practicas en la empresa, y esquema</a:t>
            </a:r>
            <a:r>
              <a:rPr lang="es-AR" baseline="0" dirty="0"/>
              <a:t> de referente como product owner que va a la institución y plantea un caso para resolver (el docente está involucrado)</a:t>
            </a:r>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2</a:t>
            </a:fld>
            <a:endParaRPr lang="es-AR" altLang="es-AR"/>
          </a:p>
        </p:txBody>
      </p:sp>
    </p:spTree>
    <p:extLst>
      <p:ext uri="{BB962C8B-B14F-4D97-AF65-F5344CB8AC3E}">
        <p14:creationId xmlns:p14="http://schemas.microsoft.com/office/powerpoint/2010/main" val="85460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15579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200188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26</a:t>
            </a:fld>
            <a:endParaRPr lang="es-AR"/>
          </a:p>
        </p:txBody>
      </p:sp>
    </p:spTree>
    <p:extLst>
      <p:ext uri="{BB962C8B-B14F-4D97-AF65-F5344CB8AC3E}">
        <p14:creationId xmlns:p14="http://schemas.microsoft.com/office/powerpoint/2010/main" val="1789633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Puede que la acción /</a:t>
            </a:r>
            <a:r>
              <a:rPr lang="es-AR" baseline="0" dirty="0"/>
              <a:t> instrucciones no se ejecuten ninguna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31</a:t>
            </a:fld>
            <a:endParaRPr lang="es-AR"/>
          </a:p>
        </p:txBody>
      </p:sp>
    </p:spTree>
    <p:extLst>
      <p:ext uri="{BB962C8B-B14F-4D97-AF65-F5344CB8AC3E}">
        <p14:creationId xmlns:p14="http://schemas.microsoft.com/office/powerpoint/2010/main" val="2895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Se realiza</a:t>
            </a:r>
            <a:r>
              <a:rPr lang="es-AR" baseline="0" dirty="0"/>
              <a:t> la acción al menos 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32</a:t>
            </a:fld>
            <a:endParaRPr lang="es-AR"/>
          </a:p>
        </p:txBody>
      </p:sp>
    </p:spTree>
    <p:extLst>
      <p:ext uri="{BB962C8B-B14F-4D97-AF65-F5344CB8AC3E}">
        <p14:creationId xmlns:p14="http://schemas.microsoft.com/office/powerpoint/2010/main" val="2515147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35</a:t>
            </a:fld>
            <a:endParaRPr lang="es-AR"/>
          </a:p>
        </p:txBody>
      </p:sp>
    </p:spTree>
    <p:extLst>
      <p:ext uri="{BB962C8B-B14F-4D97-AF65-F5344CB8AC3E}">
        <p14:creationId xmlns:p14="http://schemas.microsoft.com/office/powerpoint/2010/main" val="48645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36</a:t>
            </a:fld>
            <a:endParaRPr lang="es-AR"/>
          </a:p>
        </p:txBody>
      </p:sp>
    </p:spTree>
    <p:extLst>
      <p:ext uri="{BB962C8B-B14F-4D97-AF65-F5344CB8AC3E}">
        <p14:creationId xmlns:p14="http://schemas.microsoft.com/office/powerpoint/2010/main" val="314582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37</a:t>
            </a:fld>
            <a:endParaRPr lang="es-AR"/>
          </a:p>
        </p:txBody>
      </p:sp>
    </p:spTree>
    <p:extLst>
      <p:ext uri="{BB962C8B-B14F-4D97-AF65-F5344CB8AC3E}">
        <p14:creationId xmlns:p14="http://schemas.microsoft.com/office/powerpoint/2010/main" val="3562361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292762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39</a:t>
            </a:fld>
            <a:endParaRPr lang="es-AR"/>
          </a:p>
        </p:txBody>
      </p:sp>
    </p:spTree>
    <p:extLst>
      <p:ext uri="{BB962C8B-B14F-4D97-AF65-F5344CB8AC3E}">
        <p14:creationId xmlns:p14="http://schemas.microsoft.com/office/powerpoint/2010/main" val="196416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a:t>
            </a:r>
            <a:r>
              <a:rPr lang="es-ES" baseline="0" dirty="0"/>
              <a:t> cada capacidad hacer referencia al modulo/s que contribuye</a:t>
            </a:r>
            <a:endParaRPr lang="es-ES"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3</a:t>
            </a:fld>
            <a:endParaRPr lang="es-AR" altLang="es-AR"/>
          </a:p>
        </p:txBody>
      </p:sp>
    </p:spTree>
    <p:extLst>
      <p:ext uri="{BB962C8B-B14F-4D97-AF65-F5344CB8AC3E}">
        <p14:creationId xmlns:p14="http://schemas.microsoft.com/office/powerpoint/2010/main" val="764975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40</a:t>
            </a:fld>
            <a:endParaRPr lang="es-AR"/>
          </a:p>
        </p:txBody>
      </p:sp>
    </p:spTree>
    <p:extLst>
      <p:ext uri="{BB962C8B-B14F-4D97-AF65-F5344CB8AC3E}">
        <p14:creationId xmlns:p14="http://schemas.microsoft.com/office/powerpoint/2010/main" val="1488791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41</a:t>
            </a:fld>
            <a:endParaRPr lang="es-AR"/>
          </a:p>
        </p:txBody>
      </p:sp>
    </p:spTree>
    <p:extLst>
      <p:ext uri="{BB962C8B-B14F-4D97-AF65-F5344CB8AC3E}">
        <p14:creationId xmlns:p14="http://schemas.microsoft.com/office/powerpoint/2010/main" val="2068399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42</a:t>
            </a:fld>
            <a:endParaRPr lang="es-AR"/>
          </a:p>
        </p:txBody>
      </p:sp>
    </p:spTree>
    <p:extLst>
      <p:ext uri="{BB962C8B-B14F-4D97-AF65-F5344CB8AC3E}">
        <p14:creationId xmlns:p14="http://schemas.microsoft.com/office/powerpoint/2010/main" val="295526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43</a:t>
            </a:fld>
            <a:endParaRPr lang="es-AR"/>
          </a:p>
        </p:txBody>
      </p:sp>
    </p:spTree>
    <p:extLst>
      <p:ext uri="{BB962C8B-B14F-4D97-AF65-F5344CB8AC3E}">
        <p14:creationId xmlns:p14="http://schemas.microsoft.com/office/powerpoint/2010/main" val="4229185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44</a:t>
            </a:fld>
            <a:endParaRPr lang="es-AR"/>
          </a:p>
        </p:txBody>
      </p:sp>
    </p:spTree>
    <p:extLst>
      <p:ext uri="{BB962C8B-B14F-4D97-AF65-F5344CB8AC3E}">
        <p14:creationId xmlns:p14="http://schemas.microsoft.com/office/powerpoint/2010/main" val="2357812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45</a:t>
            </a:fld>
            <a:endParaRPr lang="es-AR"/>
          </a:p>
        </p:txBody>
      </p:sp>
    </p:spTree>
    <p:extLst>
      <p:ext uri="{BB962C8B-B14F-4D97-AF65-F5344CB8AC3E}">
        <p14:creationId xmlns:p14="http://schemas.microsoft.com/office/powerpoint/2010/main" val="386871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46</a:t>
            </a:fld>
            <a:endParaRPr lang="es-AR"/>
          </a:p>
        </p:txBody>
      </p:sp>
    </p:spTree>
    <p:extLst>
      <p:ext uri="{BB962C8B-B14F-4D97-AF65-F5344CB8AC3E}">
        <p14:creationId xmlns:p14="http://schemas.microsoft.com/office/powerpoint/2010/main" val="332268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47</a:t>
            </a:fld>
            <a:endParaRPr lang="es-AR"/>
          </a:p>
        </p:txBody>
      </p:sp>
    </p:spTree>
    <p:extLst>
      <p:ext uri="{BB962C8B-B14F-4D97-AF65-F5344CB8AC3E}">
        <p14:creationId xmlns:p14="http://schemas.microsoft.com/office/powerpoint/2010/main" val="1339799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48</a:t>
            </a:fld>
            <a:endParaRPr lang="es-AR"/>
          </a:p>
        </p:txBody>
      </p:sp>
    </p:spTree>
    <p:extLst>
      <p:ext uri="{BB962C8B-B14F-4D97-AF65-F5344CB8AC3E}">
        <p14:creationId xmlns:p14="http://schemas.microsoft.com/office/powerpoint/2010/main" val="3696191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49</a:t>
            </a:fld>
            <a:endParaRPr lang="es-AR"/>
          </a:p>
        </p:txBody>
      </p:sp>
    </p:spTree>
    <p:extLst>
      <p:ext uri="{BB962C8B-B14F-4D97-AF65-F5344CB8AC3E}">
        <p14:creationId xmlns:p14="http://schemas.microsoft.com/office/powerpoint/2010/main" val="250368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Introducir el repositorio</a:t>
            </a:r>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14</a:t>
            </a:fld>
            <a:endParaRPr lang="es-AR" altLang="es-AR"/>
          </a:p>
        </p:txBody>
      </p:sp>
    </p:spTree>
    <p:extLst>
      <p:ext uri="{BB962C8B-B14F-4D97-AF65-F5344CB8AC3E}">
        <p14:creationId xmlns:p14="http://schemas.microsoft.com/office/powerpoint/2010/main" val="3675486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50</a:t>
            </a:fld>
            <a:endParaRPr lang="es-AR"/>
          </a:p>
        </p:txBody>
      </p:sp>
    </p:spTree>
    <p:extLst>
      <p:ext uri="{BB962C8B-B14F-4D97-AF65-F5344CB8AC3E}">
        <p14:creationId xmlns:p14="http://schemas.microsoft.com/office/powerpoint/2010/main" val="270772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51</a:t>
            </a:fld>
            <a:endParaRPr lang="es-AR"/>
          </a:p>
        </p:txBody>
      </p:sp>
    </p:spTree>
    <p:extLst>
      <p:ext uri="{BB962C8B-B14F-4D97-AF65-F5344CB8AC3E}">
        <p14:creationId xmlns:p14="http://schemas.microsoft.com/office/powerpoint/2010/main" val="3667631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4223716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307470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557948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55</a:t>
            </a:fld>
            <a:endParaRPr lang="es-AR"/>
          </a:p>
        </p:txBody>
      </p:sp>
    </p:spTree>
    <p:extLst>
      <p:ext uri="{BB962C8B-B14F-4D97-AF65-F5344CB8AC3E}">
        <p14:creationId xmlns:p14="http://schemas.microsoft.com/office/powerpoint/2010/main" val="263577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0227"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022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C0D07E38-037E-407D-B4D7-3E57914B6284}" type="slidenum">
              <a:rPr lang="es-AR" altLang="es-AR" sz="1300">
                <a:latin typeface="Tahoma" panose="020B0604030504040204" pitchFamily="34" charset="0"/>
              </a:rPr>
              <a:pPr/>
              <a:t>62</a:t>
            </a:fld>
            <a:endParaRPr lang="es-AR" altLang="es-AR" sz="1300">
              <a:latin typeface="Tahoma" panose="020B0604030504040204" pitchFamily="34" charset="0"/>
            </a:endParaRPr>
          </a:p>
        </p:txBody>
      </p:sp>
      <p:sp>
        <p:nvSpPr>
          <p:cNvPr id="180229" name="Rectangle 2"/>
          <p:cNvSpPr>
            <a:spLocks noGrp="1" noRot="1" noChangeAspect="1" noChangeArrowheads="1" noTextEdit="1"/>
          </p:cNvSpPr>
          <p:nvPr>
            <p:ph type="sldImg"/>
          </p:nvPr>
        </p:nvSpPr>
        <p:spPr>
          <a:xfrm>
            <a:off x="381000" y="685800"/>
            <a:ext cx="6096000" cy="3429000"/>
          </a:xfrm>
          <a:ln/>
        </p:spPr>
      </p:sp>
      <p:sp>
        <p:nvSpPr>
          <p:cNvPr id="1802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8224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1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1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786AE54-8B9A-4404-A6F7-F5D56D0B0751}" type="slidenum">
              <a:rPr lang="es-AR" altLang="es-AR" sz="1300">
                <a:latin typeface="Tahoma" panose="020B0604030504040204" pitchFamily="34" charset="0"/>
              </a:rPr>
              <a:pPr/>
              <a:t>63</a:t>
            </a:fld>
            <a:endParaRPr lang="es-AR" altLang="es-AR" sz="1300">
              <a:latin typeface="Tahoma" panose="020B0604030504040204" pitchFamily="34" charset="0"/>
            </a:endParaRPr>
          </a:p>
        </p:txBody>
      </p:sp>
      <p:sp>
        <p:nvSpPr>
          <p:cNvPr id="181253" name="Rectangle 2"/>
          <p:cNvSpPr>
            <a:spLocks noGrp="1" noRot="1" noChangeAspect="1" noChangeArrowheads="1" noTextEdit="1"/>
          </p:cNvSpPr>
          <p:nvPr>
            <p:ph type="sldImg"/>
          </p:nvPr>
        </p:nvSpPr>
        <p:spPr>
          <a:xfrm>
            <a:off x="381000" y="685800"/>
            <a:ext cx="6096000" cy="3429000"/>
          </a:xfrm>
          <a:ln/>
        </p:spPr>
      </p:sp>
      <p:sp>
        <p:nvSpPr>
          <p:cNvPr id="181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474954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2275"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227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597584E-0078-47E2-B791-53D03376B315}" type="slidenum">
              <a:rPr lang="es-AR" altLang="es-AR" sz="1300">
                <a:latin typeface="Tahoma" panose="020B0604030504040204" pitchFamily="34" charset="0"/>
              </a:rPr>
              <a:pPr/>
              <a:t>64</a:t>
            </a:fld>
            <a:endParaRPr lang="es-AR" altLang="es-AR" sz="1300">
              <a:latin typeface="Tahoma" panose="020B0604030504040204" pitchFamily="34" charset="0"/>
            </a:endParaRPr>
          </a:p>
        </p:txBody>
      </p:sp>
      <p:sp>
        <p:nvSpPr>
          <p:cNvPr id="182277" name="Rectangle 2"/>
          <p:cNvSpPr>
            <a:spLocks noGrp="1" noRot="1" noChangeAspect="1" noChangeArrowheads="1" noTextEdit="1"/>
          </p:cNvSpPr>
          <p:nvPr>
            <p:ph type="sldImg"/>
          </p:nvPr>
        </p:nvSpPr>
        <p:spPr>
          <a:xfrm>
            <a:off x="381000" y="685800"/>
            <a:ext cx="6096000" cy="3429000"/>
          </a:xfrm>
          <a:ln/>
        </p:spPr>
      </p:sp>
      <p:sp>
        <p:nvSpPr>
          <p:cNvPr id="18227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08728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3299"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AF877350-12B0-4E69-B763-A87EE754681C}" type="slidenum">
              <a:rPr lang="es-AR" altLang="es-AR" sz="1300">
                <a:latin typeface="Tahoma" panose="020B0604030504040204" pitchFamily="34" charset="0"/>
              </a:rPr>
              <a:pPr/>
              <a:t>66</a:t>
            </a:fld>
            <a:endParaRPr lang="es-AR" altLang="es-AR" sz="1300">
              <a:latin typeface="Tahoma" panose="020B0604030504040204" pitchFamily="34" charset="0"/>
            </a:endParaRPr>
          </a:p>
        </p:txBody>
      </p:sp>
      <p:sp>
        <p:nvSpPr>
          <p:cNvPr id="183301" name="Rectangle 2"/>
          <p:cNvSpPr>
            <a:spLocks noGrp="1" noRot="1" noChangeAspect="1" noChangeArrowheads="1" noTextEdit="1"/>
          </p:cNvSpPr>
          <p:nvPr>
            <p:ph type="sldImg"/>
          </p:nvPr>
        </p:nvSpPr>
        <p:spPr>
          <a:xfrm>
            <a:off x="381000" y="685800"/>
            <a:ext cx="6096000" cy="3429000"/>
          </a:xfrm>
          <a:ln/>
        </p:spPr>
      </p:sp>
      <p:sp>
        <p:nvSpPr>
          <p:cNvPr id="1833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94822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15</a:t>
            </a:fld>
            <a:endParaRPr lang="es-AR" altLang="es-AR"/>
          </a:p>
        </p:txBody>
      </p:sp>
    </p:spTree>
    <p:extLst>
      <p:ext uri="{BB962C8B-B14F-4D97-AF65-F5344CB8AC3E}">
        <p14:creationId xmlns:p14="http://schemas.microsoft.com/office/powerpoint/2010/main" val="397283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4323"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432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C0C46CC-20FB-452E-9AD6-3090CD317E12}" type="slidenum">
              <a:rPr lang="es-AR" altLang="es-AR" sz="1300">
                <a:latin typeface="Tahoma" panose="020B0604030504040204" pitchFamily="34" charset="0"/>
              </a:rPr>
              <a:pPr/>
              <a:t>67</a:t>
            </a:fld>
            <a:endParaRPr lang="es-AR" altLang="es-AR" sz="1300">
              <a:latin typeface="Tahoma" panose="020B0604030504040204" pitchFamily="34" charset="0"/>
            </a:endParaRPr>
          </a:p>
        </p:txBody>
      </p:sp>
      <p:sp>
        <p:nvSpPr>
          <p:cNvPr id="184325" name="Rectangle 2"/>
          <p:cNvSpPr>
            <a:spLocks noGrp="1" noRot="1" noChangeAspect="1" noChangeArrowheads="1" noTextEdit="1"/>
          </p:cNvSpPr>
          <p:nvPr>
            <p:ph type="sldImg"/>
          </p:nvPr>
        </p:nvSpPr>
        <p:spPr>
          <a:xfrm>
            <a:off x="381000" y="685800"/>
            <a:ext cx="6096000" cy="3429000"/>
          </a:xfrm>
          <a:ln/>
        </p:spPr>
      </p:sp>
      <p:sp>
        <p:nvSpPr>
          <p:cNvPr id="1843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220444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5347"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534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51488221-21D5-4FF4-8D49-43C74F5E25FB}" type="slidenum">
              <a:rPr lang="es-AR" altLang="es-AR" sz="1300">
                <a:latin typeface="Tahoma" panose="020B0604030504040204" pitchFamily="34" charset="0"/>
              </a:rPr>
              <a:pPr/>
              <a:t>68</a:t>
            </a:fld>
            <a:endParaRPr lang="es-AR" altLang="es-AR" sz="1300">
              <a:latin typeface="Tahoma" panose="020B0604030504040204" pitchFamily="34" charset="0"/>
            </a:endParaRPr>
          </a:p>
        </p:txBody>
      </p:sp>
      <p:sp>
        <p:nvSpPr>
          <p:cNvPr id="185349" name="Rectangle 2"/>
          <p:cNvSpPr>
            <a:spLocks noGrp="1" noRot="1" noChangeAspect="1" noChangeArrowheads="1" noTextEdit="1"/>
          </p:cNvSpPr>
          <p:nvPr>
            <p:ph type="sldImg"/>
          </p:nvPr>
        </p:nvSpPr>
        <p:spPr>
          <a:xfrm>
            <a:off x="381000" y="685800"/>
            <a:ext cx="6096000" cy="3429000"/>
          </a:xfrm>
          <a:ln/>
        </p:spPr>
      </p:sp>
      <p:sp>
        <p:nvSpPr>
          <p:cNvPr id="1853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115472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6371"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637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198AEE6-2988-44D8-A472-5D92FA89C7EB}" type="slidenum">
              <a:rPr lang="es-AR" altLang="es-AR" sz="1300">
                <a:latin typeface="Tahoma" panose="020B0604030504040204" pitchFamily="34" charset="0"/>
              </a:rPr>
              <a:pPr/>
              <a:t>69</a:t>
            </a:fld>
            <a:endParaRPr lang="es-AR" altLang="es-AR" sz="1300">
              <a:latin typeface="Tahoma" panose="020B0604030504040204" pitchFamily="34" charset="0"/>
            </a:endParaRPr>
          </a:p>
        </p:txBody>
      </p:sp>
      <p:sp>
        <p:nvSpPr>
          <p:cNvPr id="186373" name="Rectangle 2"/>
          <p:cNvSpPr>
            <a:spLocks noGrp="1" noRot="1" noChangeAspect="1" noChangeArrowheads="1" noTextEdit="1"/>
          </p:cNvSpPr>
          <p:nvPr>
            <p:ph type="sldImg"/>
          </p:nvPr>
        </p:nvSpPr>
        <p:spPr>
          <a:xfrm>
            <a:off x="381000" y="685800"/>
            <a:ext cx="6096000" cy="3429000"/>
          </a:xfrm>
          <a:ln/>
        </p:spPr>
      </p:sp>
      <p:sp>
        <p:nvSpPr>
          <p:cNvPr id="18637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3380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7395"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739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C81323D-5EED-467D-9A44-3E619B676C2D}" type="slidenum">
              <a:rPr lang="es-AR" altLang="es-AR" sz="1300">
                <a:latin typeface="Tahoma" panose="020B0604030504040204" pitchFamily="34" charset="0"/>
              </a:rPr>
              <a:pPr/>
              <a:t>70</a:t>
            </a:fld>
            <a:endParaRPr lang="es-AR" altLang="es-AR" sz="1300">
              <a:latin typeface="Tahoma" panose="020B0604030504040204" pitchFamily="34" charset="0"/>
            </a:endParaRPr>
          </a:p>
        </p:txBody>
      </p:sp>
      <p:sp>
        <p:nvSpPr>
          <p:cNvPr id="187397" name="Rectangle 2"/>
          <p:cNvSpPr>
            <a:spLocks noGrp="1" noRot="1" noChangeAspect="1" noChangeArrowheads="1" noTextEdit="1"/>
          </p:cNvSpPr>
          <p:nvPr>
            <p:ph type="sldImg"/>
          </p:nvPr>
        </p:nvSpPr>
        <p:spPr>
          <a:xfrm>
            <a:off x="381000" y="685800"/>
            <a:ext cx="6096000" cy="3429000"/>
          </a:xfrm>
          <a:ln/>
        </p:spPr>
      </p:sp>
      <p:sp>
        <p:nvSpPr>
          <p:cNvPr id="1873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3280848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8419"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842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7BF373B-4869-455A-A2D8-A95E904855C8}" type="slidenum">
              <a:rPr lang="es-AR" altLang="es-AR" sz="1300">
                <a:latin typeface="Tahoma" panose="020B0604030504040204" pitchFamily="34" charset="0"/>
              </a:rPr>
              <a:pPr/>
              <a:t>71</a:t>
            </a:fld>
            <a:endParaRPr lang="es-AR" altLang="es-AR" sz="1300">
              <a:latin typeface="Tahoma" panose="020B0604030504040204" pitchFamily="34" charset="0"/>
            </a:endParaRPr>
          </a:p>
        </p:txBody>
      </p:sp>
      <p:sp>
        <p:nvSpPr>
          <p:cNvPr id="188421" name="Rectangle 2"/>
          <p:cNvSpPr>
            <a:spLocks noGrp="1" noRot="1" noChangeAspect="1" noChangeArrowheads="1" noTextEdit="1"/>
          </p:cNvSpPr>
          <p:nvPr>
            <p:ph type="sldImg"/>
          </p:nvPr>
        </p:nvSpPr>
        <p:spPr>
          <a:xfrm>
            <a:off x="381000" y="685800"/>
            <a:ext cx="6096000" cy="3429000"/>
          </a:xfrm>
          <a:ln/>
        </p:spPr>
      </p:sp>
      <p:sp>
        <p:nvSpPr>
          <p:cNvPr id="18842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783705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74</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3138065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Herencia debe</a:t>
            </a:r>
            <a:r>
              <a:rPr lang="es-ES" baseline="0" dirty="0"/>
              <a:t> ser de comportamiento y no de estructura (no </a:t>
            </a:r>
            <a:r>
              <a:rPr lang="es-ES" baseline="0" dirty="0" err="1"/>
              <a:t>reutilizacion</a:t>
            </a:r>
            <a:r>
              <a:rPr lang="es-ES" baseline="0" dirty="0"/>
              <a:t> de datos)</a:t>
            </a:r>
          </a:p>
          <a:p>
            <a:r>
              <a:rPr lang="es-ES" baseline="0" dirty="0"/>
              <a:t>Gallina, pingüino son Aves pero el Ave no puede volar()</a:t>
            </a:r>
          </a:p>
          <a:p>
            <a:r>
              <a:rPr lang="es-ES" baseline="0" dirty="0"/>
              <a:t>“se comporta como</a:t>
            </a:r>
            <a:r>
              <a:rPr lang="mr-IN" baseline="0" dirty="0"/>
              <a:t>…</a:t>
            </a:r>
            <a:r>
              <a:rPr lang="es-ES" baseline="0" dirty="0"/>
              <a:t>”</a:t>
            </a:r>
            <a:endParaRPr lang="es-ES"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80</a:t>
            </a:fld>
            <a:endParaRPr lang="es-AR" altLang="es-AR"/>
          </a:p>
        </p:txBody>
      </p:sp>
    </p:spTree>
    <p:extLst>
      <p:ext uri="{BB962C8B-B14F-4D97-AF65-F5344CB8AC3E}">
        <p14:creationId xmlns:p14="http://schemas.microsoft.com/office/powerpoint/2010/main" val="4056859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81</a:t>
            </a:fld>
            <a:endParaRPr lang="es-AR" altLang="es-AR"/>
          </a:p>
        </p:txBody>
      </p:sp>
    </p:spTree>
    <p:extLst>
      <p:ext uri="{BB962C8B-B14F-4D97-AF65-F5344CB8AC3E}">
        <p14:creationId xmlns:p14="http://schemas.microsoft.com/office/powerpoint/2010/main" val="3181394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84</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1146367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85</a:t>
            </a:fld>
            <a:endParaRPr lang="es-AR"/>
          </a:p>
        </p:txBody>
      </p:sp>
    </p:spTree>
    <p:extLst>
      <p:ext uri="{BB962C8B-B14F-4D97-AF65-F5344CB8AC3E}">
        <p14:creationId xmlns:p14="http://schemas.microsoft.com/office/powerpoint/2010/main" val="242219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p>
          <a:p>
            <a:r>
              <a:rPr lang="es-AR" sz="1200" b="0" i="0" u="none" strike="noStrike" kern="1200" baseline="0" dirty="0">
                <a:solidFill>
                  <a:schemeClr val="tx1"/>
                </a:solidFill>
                <a:latin typeface="+mn-lt"/>
                <a:ea typeface="+mn-ea"/>
                <a:cs typeface="+mn-cs"/>
              </a:rPr>
              <a:t>PSint</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196532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86</a:t>
            </a:fld>
            <a:endParaRPr lang="es-AR"/>
          </a:p>
        </p:txBody>
      </p:sp>
    </p:spTree>
    <p:extLst>
      <p:ext uri="{BB962C8B-B14F-4D97-AF65-F5344CB8AC3E}">
        <p14:creationId xmlns:p14="http://schemas.microsoft.com/office/powerpoint/2010/main" val="2733367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81923"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8192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659B8EA-A595-41A8-A6AB-71528CB99725}" type="slidenum">
              <a:rPr lang="es-AR" altLang="es-AR" sz="1300">
                <a:latin typeface="Tahoma" panose="020B0604030504040204" pitchFamily="34" charset="0"/>
              </a:rPr>
              <a:pPr/>
              <a:t>87</a:t>
            </a:fld>
            <a:endParaRPr lang="es-AR" altLang="es-AR" sz="1300">
              <a:latin typeface="Tahoma" panose="020B0604030504040204" pitchFamily="34" charset="0"/>
            </a:endParaRPr>
          </a:p>
        </p:txBody>
      </p:sp>
      <p:sp>
        <p:nvSpPr>
          <p:cNvPr id="81925" name="Rectangle 2"/>
          <p:cNvSpPr>
            <a:spLocks noGrp="1" noRot="1" noChangeAspect="1" noChangeArrowheads="1" noTextEdit="1"/>
          </p:cNvSpPr>
          <p:nvPr>
            <p:ph type="sldImg"/>
          </p:nvPr>
        </p:nvSpPr>
        <p:spPr>
          <a:xfrm>
            <a:off x="381000" y="685800"/>
            <a:ext cx="6096000" cy="3429000"/>
          </a:xfrm>
          <a:ln/>
        </p:spPr>
      </p:sp>
      <p:sp>
        <p:nvSpPr>
          <p:cNvPr id="8192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AR" altLang="es-AR">
              <a:latin typeface="Arial" panose="020B0604020202020204" pitchFamily="34" charset="0"/>
            </a:endParaRPr>
          </a:p>
        </p:txBody>
      </p:sp>
    </p:spTree>
    <p:extLst>
      <p:ext uri="{BB962C8B-B14F-4D97-AF65-F5344CB8AC3E}">
        <p14:creationId xmlns:p14="http://schemas.microsoft.com/office/powerpoint/2010/main" val="3069315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07875"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0787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0730EA2-0CE7-4EB9-AAF0-60737381E61A}" type="slidenum">
              <a:rPr lang="es-AR" altLang="es-AR" sz="1300">
                <a:latin typeface="Tahoma" panose="020B0604030504040204" pitchFamily="34" charset="0"/>
              </a:rPr>
              <a:pPr/>
              <a:t>89</a:t>
            </a:fld>
            <a:endParaRPr lang="es-AR" altLang="es-AR" sz="1300">
              <a:latin typeface="Tahoma" panose="020B0604030504040204" pitchFamily="34" charset="0"/>
            </a:endParaRPr>
          </a:p>
        </p:txBody>
      </p:sp>
      <p:sp>
        <p:nvSpPr>
          <p:cNvPr id="207877" name="Rectangle 2"/>
          <p:cNvSpPr>
            <a:spLocks noGrp="1" noRot="1" noChangeAspect="1" noChangeArrowheads="1" noTextEdit="1"/>
          </p:cNvSpPr>
          <p:nvPr>
            <p:ph type="sldImg"/>
          </p:nvPr>
        </p:nvSpPr>
        <p:spPr>
          <a:xfrm>
            <a:off x="381000" y="685800"/>
            <a:ext cx="6096000" cy="3429000"/>
          </a:xfrm>
          <a:ln/>
        </p:spPr>
      </p:sp>
      <p:sp>
        <p:nvSpPr>
          <p:cNvPr id="20787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108631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s-ES"/>
              <a:t>Modelado de Requerimientos</a:t>
            </a:r>
          </a:p>
        </p:txBody>
      </p:sp>
      <p:sp>
        <p:nvSpPr>
          <p:cNvPr id="163843" name="Rectangle 6"/>
          <p:cNvSpPr>
            <a:spLocks noGrp="1" noChangeArrowheads="1"/>
          </p:cNvSpPr>
          <p:nvPr>
            <p:ph type="ftr" sz="quarter" idx="4"/>
          </p:nvPr>
        </p:nvSpPr>
        <p:spPr>
          <a:noFill/>
        </p:spPr>
        <p:txBody>
          <a:bodyPr/>
          <a:lstStyle/>
          <a:p>
            <a:r>
              <a:rPr lang="es-ES"/>
              <a:t>(c) Judith Meles &amp; Asociados</a:t>
            </a:r>
          </a:p>
        </p:txBody>
      </p:sp>
      <p:sp>
        <p:nvSpPr>
          <p:cNvPr id="163844" name="Rectangle 7"/>
          <p:cNvSpPr>
            <a:spLocks noGrp="1" noChangeArrowheads="1"/>
          </p:cNvSpPr>
          <p:nvPr>
            <p:ph type="sldNum" sz="quarter" idx="5"/>
          </p:nvPr>
        </p:nvSpPr>
        <p:spPr>
          <a:noFill/>
        </p:spPr>
        <p:txBody>
          <a:bodyPr/>
          <a:lstStyle/>
          <a:p>
            <a:fld id="{4861D527-D476-40D6-B476-371433F883F7}" type="slidenum">
              <a:rPr lang="es-ES" smtClean="0"/>
              <a:pPr/>
              <a:t>92</a:t>
            </a:fld>
            <a:endParaRPr lang="es-ES"/>
          </a:p>
        </p:txBody>
      </p:sp>
      <p:sp>
        <p:nvSpPr>
          <p:cNvPr id="163845" name="Rectangle 2"/>
          <p:cNvSpPr>
            <a:spLocks noGrp="1" noRot="1" noChangeAspect="1" noChangeArrowheads="1" noTextEdit="1"/>
          </p:cNvSpPr>
          <p:nvPr>
            <p:ph type="sldImg"/>
          </p:nvPr>
        </p:nvSpPr>
        <p:spPr>
          <a:ln/>
        </p:spPr>
      </p:sp>
      <p:sp>
        <p:nvSpPr>
          <p:cNvPr id="163846"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3023339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18115"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1811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D8C971A-C32D-4C82-AD6E-0DBD99685900}" type="slidenum">
              <a:rPr lang="es-AR" altLang="es-AR" sz="1300">
                <a:latin typeface="Tahoma" panose="020B0604030504040204" pitchFamily="34" charset="0"/>
              </a:rPr>
              <a:pPr/>
              <a:t>93</a:t>
            </a:fld>
            <a:endParaRPr lang="es-AR" altLang="es-AR" sz="1300">
              <a:latin typeface="Tahoma" panose="020B0604030504040204" pitchFamily="34" charset="0"/>
            </a:endParaRPr>
          </a:p>
        </p:txBody>
      </p:sp>
      <p:sp>
        <p:nvSpPr>
          <p:cNvPr id="218117" name="Rectangle 2"/>
          <p:cNvSpPr>
            <a:spLocks noGrp="1" noRot="1" noChangeAspect="1" noChangeArrowheads="1" noTextEdit="1"/>
          </p:cNvSpPr>
          <p:nvPr>
            <p:ph type="sldImg"/>
          </p:nvPr>
        </p:nvSpPr>
        <p:spPr>
          <a:xfrm>
            <a:off x="381000" y="685800"/>
            <a:ext cx="6096000" cy="3429000"/>
          </a:xfrm>
          <a:ln/>
        </p:spPr>
      </p:sp>
      <p:sp>
        <p:nvSpPr>
          <p:cNvPr id="21811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1903043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31427"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3142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84D4338-31CF-48C5-8E41-CCD1B06BC070}" type="slidenum">
              <a:rPr lang="es-AR" altLang="es-AR" sz="1300">
                <a:latin typeface="Tahoma" panose="020B0604030504040204" pitchFamily="34" charset="0"/>
              </a:rPr>
              <a:pPr/>
              <a:t>94</a:t>
            </a:fld>
            <a:endParaRPr lang="es-AR" altLang="es-AR" sz="1300">
              <a:latin typeface="Tahoma" panose="020B0604030504040204" pitchFamily="34" charset="0"/>
            </a:endParaRPr>
          </a:p>
        </p:txBody>
      </p:sp>
      <p:sp>
        <p:nvSpPr>
          <p:cNvPr id="231429" name="Rectangle 2"/>
          <p:cNvSpPr>
            <a:spLocks noGrp="1" noRot="1" noChangeAspect="1" noChangeArrowheads="1" noTextEdit="1"/>
          </p:cNvSpPr>
          <p:nvPr>
            <p:ph type="sldImg"/>
          </p:nvPr>
        </p:nvSpPr>
        <p:spPr>
          <a:xfrm>
            <a:off x="381000" y="685800"/>
            <a:ext cx="6096000" cy="3429000"/>
          </a:xfrm>
          <a:ln/>
        </p:spPr>
      </p:sp>
      <p:sp>
        <p:nvSpPr>
          <p:cNvPr id="2314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MX" altLang="es-AR"/>
          </a:p>
        </p:txBody>
      </p:sp>
    </p:spTree>
    <p:extLst>
      <p:ext uri="{BB962C8B-B14F-4D97-AF65-F5344CB8AC3E}">
        <p14:creationId xmlns:p14="http://schemas.microsoft.com/office/powerpoint/2010/main" val="4208409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pPr>
              <a:defRPr/>
            </a:pPr>
            <a:r>
              <a:rPr lang="es-ES"/>
              <a:t>Modelado de Requerimientos</a:t>
            </a:r>
          </a:p>
        </p:txBody>
      </p:sp>
      <p:sp>
        <p:nvSpPr>
          <p:cNvPr id="5" name="Marcador de pie de página 4"/>
          <p:cNvSpPr>
            <a:spLocks noGrp="1"/>
          </p:cNvSpPr>
          <p:nvPr>
            <p:ph type="ftr" sz="quarter" idx="11"/>
          </p:nvPr>
        </p:nvSpPr>
        <p:spPr/>
        <p:txBody>
          <a:bodyPr/>
          <a:lstStyle/>
          <a:p>
            <a:pPr>
              <a:defRPr/>
            </a:pPr>
            <a:r>
              <a:rPr lang="es-ES"/>
              <a:t>(c) Judith Meles &amp; Asociados</a:t>
            </a:r>
          </a:p>
        </p:txBody>
      </p:sp>
      <p:sp>
        <p:nvSpPr>
          <p:cNvPr id="6" name="Marcador de número de diapositiva 5"/>
          <p:cNvSpPr>
            <a:spLocks noGrp="1"/>
          </p:cNvSpPr>
          <p:nvPr>
            <p:ph type="sldNum" sz="quarter" idx="12"/>
          </p:nvPr>
        </p:nvSpPr>
        <p:spPr/>
        <p:txBody>
          <a:bodyPr/>
          <a:lstStyle/>
          <a:p>
            <a:pPr>
              <a:defRPr/>
            </a:pPr>
            <a:fld id="{87FEB791-AB64-4C0B-BE54-A702D4B37C17}" type="slidenum">
              <a:rPr lang="es-ES" smtClean="0"/>
              <a:pPr>
                <a:defRPr/>
              </a:pPr>
              <a:t>95</a:t>
            </a:fld>
            <a:endParaRPr lang="es-ES"/>
          </a:p>
        </p:txBody>
      </p:sp>
    </p:spTree>
    <p:extLst>
      <p:ext uri="{BB962C8B-B14F-4D97-AF65-F5344CB8AC3E}">
        <p14:creationId xmlns:p14="http://schemas.microsoft.com/office/powerpoint/2010/main" val="2084000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97</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4282238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98</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25564362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99</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59958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20</a:t>
            </a:fld>
            <a:endParaRPr lang="es-AR"/>
          </a:p>
        </p:txBody>
      </p:sp>
    </p:spTree>
    <p:extLst>
      <p:ext uri="{BB962C8B-B14F-4D97-AF65-F5344CB8AC3E}">
        <p14:creationId xmlns:p14="http://schemas.microsoft.com/office/powerpoint/2010/main" val="2022151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100</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432711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69315"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6931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6D977F1C-C8DE-4E16-BBB3-A1D970491A24}" type="slidenum">
              <a:rPr lang="es-AR" altLang="es-AR" sz="1300">
                <a:latin typeface="Tahoma" panose="020B0604030504040204" pitchFamily="34" charset="0"/>
              </a:rPr>
              <a:pPr/>
              <a:t>103</a:t>
            </a:fld>
            <a:endParaRPr lang="es-AR" altLang="es-AR" sz="1300">
              <a:latin typeface="Tahoma" panose="020B0604030504040204" pitchFamily="34" charset="0"/>
            </a:endParaRPr>
          </a:p>
        </p:txBody>
      </p:sp>
      <p:sp>
        <p:nvSpPr>
          <p:cNvPr id="269317" name="Rectangle 2"/>
          <p:cNvSpPr>
            <a:spLocks noGrp="1" noRot="1" noChangeAspect="1" noChangeArrowheads="1" noTextEdit="1"/>
          </p:cNvSpPr>
          <p:nvPr>
            <p:ph type="sldImg"/>
          </p:nvPr>
        </p:nvSpPr>
        <p:spPr>
          <a:solidFill>
            <a:srgbClr val="FFFFFF"/>
          </a:solidFill>
          <a:ln/>
        </p:spPr>
      </p:sp>
      <p:sp>
        <p:nvSpPr>
          <p:cNvPr id="26931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138877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71363"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7136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B7CC31F0-CE48-4C8D-90B2-E0F226A09CCB}" type="slidenum">
              <a:rPr lang="es-AR" altLang="es-AR" sz="1300">
                <a:latin typeface="Tahoma" panose="020B0604030504040204" pitchFamily="34" charset="0"/>
              </a:rPr>
              <a:pPr/>
              <a:t>104</a:t>
            </a:fld>
            <a:endParaRPr lang="es-AR" altLang="es-AR" sz="1300">
              <a:latin typeface="Tahoma" panose="020B0604030504040204" pitchFamily="34" charset="0"/>
            </a:endParaRPr>
          </a:p>
        </p:txBody>
      </p:sp>
      <p:sp>
        <p:nvSpPr>
          <p:cNvPr id="271365" name="Rectangle 2"/>
          <p:cNvSpPr>
            <a:spLocks noGrp="1" noRot="1" noChangeAspect="1" noChangeArrowheads="1" noTextEdit="1"/>
          </p:cNvSpPr>
          <p:nvPr>
            <p:ph type="sldImg"/>
          </p:nvPr>
        </p:nvSpPr>
        <p:spPr>
          <a:solidFill>
            <a:srgbClr val="FFFFFF"/>
          </a:solidFill>
          <a:ln/>
        </p:spPr>
      </p:sp>
      <p:sp>
        <p:nvSpPr>
          <p:cNvPr id="27136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402961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7811"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781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7E2E929-2688-49CE-920B-840F5652CDE9}" type="slidenum">
              <a:rPr lang="es-AR" altLang="es-AR" sz="1300">
                <a:latin typeface="Tahoma" panose="020B0604030504040204" pitchFamily="34" charset="0"/>
              </a:rPr>
              <a:pPr/>
              <a:t>106</a:t>
            </a:fld>
            <a:endParaRPr lang="es-AR" altLang="es-AR" sz="1300">
              <a:latin typeface="Tahoma" panose="020B0604030504040204" pitchFamily="34" charset="0"/>
            </a:endParaRPr>
          </a:p>
        </p:txBody>
      </p:sp>
      <p:sp>
        <p:nvSpPr>
          <p:cNvPr id="247813" name="Rectangle 2"/>
          <p:cNvSpPr>
            <a:spLocks noGrp="1" noRot="1" noChangeAspect="1" noChangeArrowheads="1" noTextEdit="1"/>
          </p:cNvSpPr>
          <p:nvPr>
            <p:ph type="sldImg"/>
          </p:nvPr>
        </p:nvSpPr>
        <p:spPr>
          <a:ln/>
        </p:spPr>
      </p:sp>
      <p:sp>
        <p:nvSpPr>
          <p:cNvPr id="24781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4746552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8835"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883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4D5F3AD9-D9A3-4DBD-AFF2-FB685C719D1A}" type="slidenum">
              <a:rPr lang="es-AR" altLang="es-AR" sz="1300">
                <a:latin typeface="Tahoma" panose="020B0604030504040204" pitchFamily="34" charset="0"/>
              </a:rPr>
              <a:pPr/>
              <a:t>107</a:t>
            </a:fld>
            <a:endParaRPr lang="es-AR" altLang="es-AR" sz="1300">
              <a:latin typeface="Tahoma" panose="020B0604030504040204" pitchFamily="34" charset="0"/>
            </a:endParaRPr>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39484900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31427"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3142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84D4338-31CF-48C5-8E41-CCD1B06BC070}" type="slidenum">
              <a:rPr lang="es-AR" altLang="es-AR" sz="1300">
                <a:latin typeface="Tahoma" panose="020B0604030504040204" pitchFamily="34" charset="0"/>
              </a:rPr>
              <a:pPr/>
              <a:t>109</a:t>
            </a:fld>
            <a:endParaRPr lang="es-AR" altLang="es-AR" sz="1300">
              <a:latin typeface="Tahoma" panose="020B0604030504040204" pitchFamily="34" charset="0"/>
            </a:endParaRPr>
          </a:p>
        </p:txBody>
      </p:sp>
      <p:sp>
        <p:nvSpPr>
          <p:cNvPr id="231429" name="Rectangle 2"/>
          <p:cNvSpPr>
            <a:spLocks noGrp="1" noRot="1" noChangeAspect="1" noChangeArrowheads="1" noTextEdit="1"/>
          </p:cNvSpPr>
          <p:nvPr>
            <p:ph type="sldImg"/>
          </p:nvPr>
        </p:nvSpPr>
        <p:spPr>
          <a:xfrm>
            <a:off x="381000" y="685800"/>
            <a:ext cx="6096000" cy="3429000"/>
          </a:xfrm>
          <a:ln/>
        </p:spPr>
      </p:sp>
      <p:sp>
        <p:nvSpPr>
          <p:cNvPr id="23143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MX" altLang="es-AR"/>
          </a:p>
        </p:txBody>
      </p:sp>
    </p:spTree>
    <p:extLst>
      <p:ext uri="{BB962C8B-B14F-4D97-AF65-F5344CB8AC3E}">
        <p14:creationId xmlns:p14="http://schemas.microsoft.com/office/powerpoint/2010/main" val="4185339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113</a:t>
            </a:fld>
            <a:endParaRPr lang="es-AR" altLang="es-AR"/>
          </a:p>
        </p:txBody>
      </p:sp>
    </p:spTree>
    <p:extLst>
      <p:ext uri="{BB962C8B-B14F-4D97-AF65-F5344CB8AC3E}">
        <p14:creationId xmlns:p14="http://schemas.microsoft.com/office/powerpoint/2010/main" val="1695812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114</a:t>
            </a:fld>
            <a:endParaRPr lang="es-AR" altLang="es-AR"/>
          </a:p>
        </p:txBody>
      </p:sp>
    </p:spTree>
    <p:extLst>
      <p:ext uri="{BB962C8B-B14F-4D97-AF65-F5344CB8AC3E}">
        <p14:creationId xmlns:p14="http://schemas.microsoft.com/office/powerpoint/2010/main" val="2704457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137</a:t>
            </a:fld>
            <a:endParaRPr lang="es-AR" altLang="es-AR"/>
          </a:p>
        </p:txBody>
      </p:sp>
    </p:spTree>
    <p:extLst>
      <p:ext uri="{BB962C8B-B14F-4D97-AF65-F5344CB8AC3E}">
        <p14:creationId xmlns:p14="http://schemas.microsoft.com/office/powerpoint/2010/main" val="2445103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139</a:t>
            </a:fld>
            <a:endParaRPr lang="es-AR" altLang="es-AR"/>
          </a:p>
        </p:txBody>
      </p:sp>
    </p:spTree>
    <p:extLst>
      <p:ext uri="{BB962C8B-B14F-4D97-AF65-F5344CB8AC3E}">
        <p14:creationId xmlns:p14="http://schemas.microsoft.com/office/powerpoint/2010/main" val="374408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21</a:t>
            </a:fld>
            <a:endParaRPr lang="es-AR"/>
          </a:p>
        </p:txBody>
      </p:sp>
    </p:spTree>
    <p:extLst>
      <p:ext uri="{BB962C8B-B14F-4D97-AF65-F5344CB8AC3E}">
        <p14:creationId xmlns:p14="http://schemas.microsoft.com/office/powerpoint/2010/main" val="333901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97684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23</a:t>
            </a:fld>
            <a:endParaRPr lang="es-AR"/>
          </a:p>
        </p:txBody>
      </p:sp>
    </p:spTree>
    <p:extLst>
      <p:ext uri="{BB962C8B-B14F-4D97-AF65-F5344CB8AC3E}">
        <p14:creationId xmlns:p14="http://schemas.microsoft.com/office/powerpoint/2010/main" val="310954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00520" y="3023619"/>
            <a:ext cx="14739224" cy="902876"/>
          </a:xfrm>
          <a:prstGeom prst="rect">
            <a:avLst/>
          </a:prstGeom>
        </p:spPr>
        <p:txBody>
          <a:bodyPr/>
          <a:lstStyle>
            <a:lvl1pPr>
              <a:defRPr/>
            </a:lvl1pPr>
          </a:lstStyle>
          <a:p>
            <a:endParaRPr/>
          </a:p>
        </p:txBody>
      </p:sp>
      <p:sp>
        <p:nvSpPr>
          <p:cNvPr id="3" name="Holder 3"/>
          <p:cNvSpPr>
            <a:spLocks noGrp="1"/>
          </p:cNvSpPr>
          <p:nvPr>
            <p:ph type="subTitle" idx="4"/>
          </p:nvPr>
        </p:nvSpPr>
        <p:spPr>
          <a:xfrm>
            <a:off x="2601040" y="5462018"/>
            <a:ext cx="12138184" cy="656655"/>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142BE6FA-022F-4ED5-9FE0-88B66EB0D2BB}" type="datetimeFigureOut">
              <a:rPr lang="en-US" altLang="es-AR"/>
              <a:pPr/>
              <a:t>7/11/2018</a:t>
            </a:fld>
            <a:endParaRPr lang="en-US" altLang="es-AR"/>
          </a:p>
        </p:txBody>
      </p:sp>
      <p:sp>
        <p:nvSpPr>
          <p:cNvPr id="6" name="Holder 6"/>
          <p:cNvSpPr>
            <a:spLocks noGrp="1"/>
          </p:cNvSpPr>
          <p:nvPr>
            <p:ph type="sldNum" sz="quarter" idx="12"/>
          </p:nvPr>
        </p:nvSpPr>
        <p:spPr/>
        <p:txBody>
          <a:bodyPr/>
          <a:lstStyle>
            <a:lvl1pPr>
              <a:defRPr/>
            </a:lvl1pPr>
          </a:lstStyle>
          <a:p>
            <a:fld id="{1AF1FB92-5650-4082-9CAC-258C09AEE5D7}" type="slidenum">
              <a:rPr lang="es-ES" altLang="es-AR"/>
              <a:pPr/>
              <a:t>‹Nº›</a:t>
            </a:fld>
            <a:endParaRPr lang="es-ES" altLang="es-AR"/>
          </a:p>
        </p:txBody>
      </p:sp>
    </p:spTree>
    <p:extLst>
      <p:ext uri="{BB962C8B-B14F-4D97-AF65-F5344CB8AC3E}">
        <p14:creationId xmlns:p14="http://schemas.microsoft.com/office/powerpoint/2010/main" val="181139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5043505"/>
            <a:ext cx="12552429" cy="1750992"/>
          </a:xfrm>
        </p:spPr>
        <p:txBody>
          <a:bodyPr anchor="b"/>
          <a:lstStyle>
            <a:lvl1pPr algn="l">
              <a:defRPr sz="568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42653" y="6794497"/>
            <a:ext cx="12552430" cy="437684"/>
          </a:xfrm>
        </p:spPr>
        <p:txBody>
          <a:bodyPr anchor="t"/>
          <a:lstStyle>
            <a:lvl1pPr marL="0" indent="0" algn="l">
              <a:buNone/>
              <a:defRPr sz="2844" cap="all">
                <a:solidFill>
                  <a:schemeClr val="bg2">
                    <a:lumMod val="40000"/>
                    <a:lumOff val="6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EE6651E-0587-4770-9602-D912C73ED3C6}" type="datetime1">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4724063" y="420593"/>
            <a:ext cx="1192142" cy="276999"/>
          </a:xfrm>
          <a:prstGeom prst="rect">
            <a:avLst/>
          </a:prstGeom>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46687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1252"/>
            <a:ext cx="17340263" cy="97536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56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3" name="13 Rectángulo"/>
            <p:cNvSpPr/>
            <p:nvPr/>
          </p:nvSpPr>
          <p:spPr>
            <a:xfrm>
              <a:off x="2699792" y="1187460"/>
              <a:ext cx="5292080" cy="341921"/>
            </a:xfrm>
            <a:prstGeom prst="rect">
              <a:avLst/>
            </a:prstGeom>
          </p:spPr>
          <p:txBody>
            <a:bodyPr wrap="square">
              <a:spAutoFit/>
            </a:bodyPr>
            <a:lstStyle/>
            <a:p>
              <a:r>
                <a:rPr lang="es-AR" altLang="en-US" sz="2560" dirty="0">
                  <a:latin typeface="+mj-lt"/>
                  <a:cs typeface="Arial" charset="0"/>
                </a:rPr>
                <a:t>Subsecretaría de Servicios Tecnológicos y Productivos</a:t>
              </a:r>
              <a:endParaRPr lang="es-AR" sz="256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206635355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sp>
        <p:nvSpPr>
          <p:cNvPr id="129" name="Shape 129"/>
          <p:cNvSpPr>
            <a:spLocks noGrp="1"/>
          </p:cNvSpPr>
          <p:nvPr>
            <p:ph type="body" sz="quarter" idx="13"/>
          </p:nvPr>
        </p:nvSpPr>
        <p:spPr>
          <a:xfrm>
            <a:off x="3437572" y="5689600"/>
            <a:ext cx="10465120" cy="415819"/>
          </a:xfrm>
          <a:prstGeom prst="rect">
            <a:avLst/>
          </a:prstGeom>
        </p:spPr>
        <p:txBody>
          <a:bodyPr anchor="t">
            <a:spAutoFit/>
          </a:bodyPr>
          <a:lstStyle>
            <a:lvl1pPr marL="0" indent="0" algn="ctr">
              <a:spcBef>
                <a:spcPts val="0"/>
              </a:spcBef>
              <a:buSzTx/>
              <a:buNone/>
              <a:defRPr sz="2702"/>
            </a:lvl1pPr>
          </a:lstStyle>
          <a:p>
            <a:r>
              <a:t>– Juan López</a:t>
            </a:r>
          </a:p>
        </p:txBody>
      </p:sp>
      <p:sp>
        <p:nvSpPr>
          <p:cNvPr id="130" name="Shape 130"/>
          <p:cNvSpPr>
            <a:spLocks noGrp="1"/>
          </p:cNvSpPr>
          <p:nvPr>
            <p:ph type="body" sz="quarter" idx="14"/>
          </p:nvPr>
        </p:nvSpPr>
        <p:spPr>
          <a:xfrm>
            <a:off x="3437572" y="4151630"/>
            <a:ext cx="10465120" cy="656655"/>
          </a:xfrm>
          <a:prstGeom prst="rect">
            <a:avLst/>
          </a:prstGeom>
        </p:spPr>
        <p:txBody>
          <a:bodyPr>
            <a:spAutoFit/>
          </a:bodyPr>
          <a:lstStyle>
            <a:lvl1pPr marL="0" indent="0" algn="ctr">
              <a:spcBef>
                <a:spcPts val="0"/>
              </a:spcBef>
              <a:buSzTx/>
              <a:buNone/>
            </a:lvl1pPr>
          </a:lstStyle>
          <a:p>
            <a:r>
              <a:t>“Escribir una cita aquí”</a:t>
            </a:r>
          </a:p>
        </p:txBody>
      </p:sp>
      <p:pic>
        <p:nvPicPr>
          <p:cNvPr id="131" name="pasted-image.pdf"/>
          <p:cNvPicPr>
            <a:picLocks noChangeAspect="1"/>
          </p:cNvPicPr>
          <p:nvPr/>
        </p:nvPicPr>
        <p:blipFill>
          <a:blip r:embed="rId2">
            <a:extLst/>
          </a:blip>
          <a:stretch>
            <a:fillRect/>
          </a:stretch>
        </p:blipFill>
        <p:spPr>
          <a:xfrm>
            <a:off x="-16793" y="-31750"/>
            <a:ext cx="5892981" cy="1032432"/>
          </a:xfrm>
          <a:prstGeom prst="rect">
            <a:avLst/>
          </a:prstGeom>
          <a:ln w="12700">
            <a:miter lim="400000"/>
          </a:ln>
        </p:spPr>
      </p:pic>
      <p:sp>
        <p:nvSpPr>
          <p:cNvPr id="132" name="Shape 132"/>
          <p:cNvSpPr/>
          <p:nvPr/>
        </p:nvSpPr>
        <p:spPr>
          <a:xfrm>
            <a:off x="5875381" y="-25400"/>
            <a:ext cx="11497355" cy="1015504"/>
          </a:xfrm>
          <a:prstGeom prst="rect">
            <a:avLst/>
          </a:prstGeom>
          <a:solidFill>
            <a:srgbClr val="D3D3D3"/>
          </a:solidFill>
          <a:ln w="12700">
            <a:miter lim="400000"/>
          </a:ln>
        </p:spPr>
        <p:txBody>
          <a:bodyPr lIns="50800" tIns="50800" rIns="50800" bIns="50800" anchor="ctr"/>
          <a:lstStyle/>
          <a:p>
            <a:pPr>
              <a:defRPr>
                <a:solidFill>
                  <a:srgbClr val="FFFFFF"/>
                </a:solidFill>
              </a:defRPr>
            </a:pPr>
            <a:endParaRPr/>
          </a:p>
        </p:txBody>
      </p:sp>
      <p:pic>
        <p:nvPicPr>
          <p:cNvPr id="133" name="pasted-image.tiff"/>
          <p:cNvPicPr>
            <a:picLocks noChangeAspect="1"/>
          </p:cNvPicPr>
          <p:nvPr/>
        </p:nvPicPr>
        <p:blipFill>
          <a:blip r:embed="rId3">
            <a:extLst/>
          </a:blip>
          <a:stretch>
            <a:fillRect/>
          </a:stretch>
        </p:blipFill>
        <p:spPr>
          <a:xfrm>
            <a:off x="9985609" y="307540"/>
            <a:ext cx="3158135" cy="451720"/>
          </a:xfrm>
          <a:prstGeom prst="rect">
            <a:avLst/>
          </a:prstGeom>
          <a:ln w="12700">
            <a:miter lim="400000"/>
          </a:ln>
        </p:spPr>
      </p:pic>
      <p:pic>
        <p:nvPicPr>
          <p:cNvPr id="134" name="ministerio-produccion-logo.png"/>
          <p:cNvPicPr>
            <a:picLocks noChangeAspect="1"/>
          </p:cNvPicPr>
          <p:nvPr/>
        </p:nvPicPr>
        <p:blipFill>
          <a:blip r:embed="rId4">
            <a:extLst/>
          </a:blip>
          <a:stretch>
            <a:fillRect/>
          </a:stretch>
        </p:blipFill>
        <p:spPr>
          <a:xfrm>
            <a:off x="13547196" y="220638"/>
            <a:ext cx="3174098" cy="578286"/>
          </a:xfrm>
          <a:prstGeom prst="rect">
            <a:avLst/>
          </a:prstGeom>
          <a:ln w="12700">
            <a:miter lim="400000"/>
          </a:ln>
        </p:spPr>
      </p:pic>
      <p:pic>
        <p:nvPicPr>
          <p:cNvPr id="135" name="ministerio-eyd-logo.png"/>
          <p:cNvPicPr>
            <a:picLocks noChangeAspect="1"/>
          </p:cNvPicPr>
          <p:nvPr/>
        </p:nvPicPr>
        <p:blipFill>
          <a:blip r:embed="rId5">
            <a:extLst/>
          </a:blip>
          <a:stretch>
            <a:fillRect/>
          </a:stretch>
        </p:blipFill>
        <p:spPr>
          <a:xfrm>
            <a:off x="6593194" y="240864"/>
            <a:ext cx="3027768" cy="578286"/>
          </a:xfrm>
          <a:prstGeom prst="rect">
            <a:avLst/>
          </a:prstGeom>
          <a:ln w="12700">
            <a:miter lim="400000"/>
          </a:ln>
        </p:spPr>
      </p:pic>
      <p:sp>
        <p:nvSpPr>
          <p:cNvPr id="136" name="Shape 13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1462228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30372" y="2243328"/>
            <a:ext cx="17067187" cy="7139573"/>
          </a:xfrm>
          <a:prstGeom prst="rect">
            <a:avLst/>
          </a:prstGeom>
        </p:spPr>
        <p:txBody>
          <a:bodyPr>
            <a:normAutofit/>
          </a:bodyPr>
          <a:lstStyle>
            <a:lvl1pPr>
              <a:spcBef>
                <a:spcPts val="0"/>
              </a:spcBef>
              <a:spcAft>
                <a:spcPts val="853"/>
              </a:spcAft>
              <a:defRPr/>
            </a:lvl1pPr>
          </a:lstStyle>
          <a:p>
            <a:endParaRPr/>
          </a:p>
        </p:txBody>
      </p:sp>
      <p:sp>
        <p:nvSpPr>
          <p:cNvPr id="10" name="Holder 2"/>
          <p:cNvSpPr>
            <a:spLocks noGrp="1"/>
          </p:cNvSpPr>
          <p:nvPr>
            <p:ph type="title"/>
          </p:nvPr>
        </p:nvSpPr>
        <p:spPr bwMode="auto">
          <a:xfrm>
            <a:off x="130371" y="1229671"/>
            <a:ext cx="17067188" cy="902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94241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BEDBB29C-BE5A-46C6-91B6-3980A813358F}" type="datetimeFigureOut">
              <a:rPr lang="en-US" altLang="es-AR"/>
              <a:pPr/>
              <a:t>7/11/2018</a:t>
            </a:fld>
            <a:endParaRPr lang="en-US" altLang="es-AR"/>
          </a:p>
        </p:txBody>
      </p:sp>
      <p:sp>
        <p:nvSpPr>
          <p:cNvPr id="6" name="Holder 6"/>
          <p:cNvSpPr>
            <a:spLocks noGrp="1"/>
          </p:cNvSpPr>
          <p:nvPr>
            <p:ph type="sldNum" sz="quarter" idx="12"/>
          </p:nvPr>
        </p:nvSpPr>
        <p:spPr/>
        <p:txBody>
          <a:bodyPr/>
          <a:lstStyle>
            <a:lvl1pPr>
              <a:defRPr/>
            </a:lvl1pPr>
          </a:lstStyle>
          <a:p>
            <a:fld id="{18A8EC17-145E-484C-B598-A05F8768892A}" type="slidenum">
              <a:rPr lang="es-ES" altLang="es-AR"/>
              <a:pPr/>
              <a:t>‹Nº›</a:t>
            </a:fld>
            <a:endParaRPr lang="es-ES" altLang="es-AR"/>
          </a:p>
        </p:txBody>
      </p:sp>
      <p:pic>
        <p:nvPicPr>
          <p:cNvPr id="7"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407284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sz="half" idx="2"/>
          </p:nvPr>
        </p:nvSpPr>
        <p:spPr>
          <a:xfrm>
            <a:off x="867013" y="2243330"/>
            <a:ext cx="7543014" cy="656655"/>
          </a:xfrm>
          <a:prstGeom prst="rect">
            <a:avLst/>
          </a:prstGeom>
        </p:spPr>
        <p:txBody>
          <a:bodyPr/>
          <a:lstStyle>
            <a:lvl1pPr>
              <a:defRPr/>
            </a:lvl1pPr>
          </a:lstStyle>
          <a:p>
            <a:endParaRPr/>
          </a:p>
        </p:txBody>
      </p:sp>
      <p:sp>
        <p:nvSpPr>
          <p:cNvPr id="4" name="Holder 4"/>
          <p:cNvSpPr>
            <a:spLocks noGrp="1"/>
          </p:cNvSpPr>
          <p:nvPr>
            <p:ph sz="half" idx="3"/>
          </p:nvPr>
        </p:nvSpPr>
        <p:spPr>
          <a:xfrm>
            <a:off x="8930236" y="2243330"/>
            <a:ext cx="7543014" cy="656655"/>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fld id="{9CE6938D-5426-449B-B80A-4339680AC9DC}" type="datetimeFigureOut">
              <a:rPr lang="en-US" altLang="es-AR"/>
              <a:pPr/>
              <a:t>7/11/2018</a:t>
            </a:fld>
            <a:endParaRPr lang="en-US" altLang="es-AR"/>
          </a:p>
        </p:txBody>
      </p:sp>
      <p:sp>
        <p:nvSpPr>
          <p:cNvPr id="7" name="Holder 6"/>
          <p:cNvSpPr>
            <a:spLocks noGrp="1"/>
          </p:cNvSpPr>
          <p:nvPr>
            <p:ph type="sldNum" sz="quarter" idx="12"/>
          </p:nvPr>
        </p:nvSpPr>
        <p:spPr/>
        <p:txBody>
          <a:bodyPr/>
          <a:lstStyle>
            <a:lvl1pPr>
              <a:defRPr/>
            </a:lvl1pPr>
          </a:lstStyle>
          <a:p>
            <a:fld id="{D22F5E48-2017-464F-A6B3-FB0687A1FBC2}" type="slidenum">
              <a:rPr lang="es-ES" altLang="es-AR"/>
              <a:pPr/>
              <a:t>‹Nº›</a:t>
            </a:fld>
            <a:endParaRPr lang="es-ES" altLang="es-AR"/>
          </a:p>
        </p:txBody>
      </p:sp>
      <p:pic>
        <p:nvPicPr>
          <p:cNvPr id="8"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34042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fld id="{EA9322A8-4FB7-462E-9440-823673C82D97}" type="datetimeFigureOut">
              <a:rPr lang="en-US" altLang="es-AR"/>
              <a:pPr/>
              <a:t>7/11/2018</a:t>
            </a:fld>
            <a:endParaRPr lang="en-US" altLang="es-AR"/>
          </a:p>
        </p:txBody>
      </p:sp>
      <p:sp>
        <p:nvSpPr>
          <p:cNvPr id="5" name="Holder 6"/>
          <p:cNvSpPr>
            <a:spLocks noGrp="1"/>
          </p:cNvSpPr>
          <p:nvPr>
            <p:ph type="sldNum" sz="quarter" idx="12"/>
          </p:nvPr>
        </p:nvSpPr>
        <p:spPr/>
        <p:txBody>
          <a:bodyPr/>
          <a:lstStyle>
            <a:lvl1pPr>
              <a:defRPr/>
            </a:lvl1pPr>
          </a:lstStyle>
          <a:p>
            <a:fld id="{F8C5D45F-EA29-4A8F-AF7A-5899642F6AA1}" type="slidenum">
              <a:rPr lang="es-ES" altLang="es-AR"/>
              <a:pPr/>
              <a:t>‹Nº›</a:t>
            </a:fld>
            <a:endParaRPr lang="es-ES" altLang="es-AR"/>
          </a:p>
        </p:txBody>
      </p:sp>
      <p:pic>
        <p:nvPicPr>
          <p:cNvPr id="6"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240887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fld id="{1A5CB77D-7B37-4E8B-839A-6AA8FA4B82B6}" type="datetimeFigureOut">
              <a:rPr lang="en-US" altLang="es-AR"/>
              <a:pPr/>
              <a:t>7/11/2018</a:t>
            </a:fld>
            <a:endParaRPr lang="en-US" altLang="es-AR"/>
          </a:p>
        </p:txBody>
      </p:sp>
      <p:sp>
        <p:nvSpPr>
          <p:cNvPr id="4" name="Holder 6"/>
          <p:cNvSpPr>
            <a:spLocks noGrp="1"/>
          </p:cNvSpPr>
          <p:nvPr>
            <p:ph type="sldNum" sz="quarter" idx="12"/>
          </p:nvPr>
        </p:nvSpPr>
        <p:spPr/>
        <p:txBody>
          <a:bodyPr/>
          <a:lstStyle>
            <a:lvl1pPr>
              <a:defRPr/>
            </a:lvl1pPr>
          </a:lstStyle>
          <a:p>
            <a:fld id="{E72F4AB6-020B-491C-BABA-549BD0BD85C6}" type="slidenum">
              <a:rPr lang="es-ES" altLang="es-AR"/>
              <a:pPr/>
              <a:t>‹Nº›</a:t>
            </a:fld>
            <a:endParaRPr lang="es-ES" altLang="es-AR"/>
          </a:p>
        </p:txBody>
      </p:sp>
    </p:spTree>
    <p:extLst>
      <p:ext uri="{BB962C8B-B14F-4D97-AF65-F5344CB8AC3E}">
        <p14:creationId xmlns:p14="http://schemas.microsoft.com/office/powerpoint/2010/main" val="93803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00520" y="866987"/>
            <a:ext cx="14739224" cy="1805751"/>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1300520" y="2817707"/>
            <a:ext cx="14739224" cy="656655"/>
          </a:xfrm>
        </p:spPr>
        <p:txBody>
          <a:bodyPr/>
          <a:lstStyle/>
          <a:p>
            <a:pPr lvl="0"/>
            <a:endParaRPr lang="es-AR" noProof="0"/>
          </a:p>
        </p:txBody>
      </p:sp>
    </p:spTree>
    <p:extLst>
      <p:ext uri="{BB962C8B-B14F-4D97-AF65-F5344CB8AC3E}">
        <p14:creationId xmlns:p14="http://schemas.microsoft.com/office/powerpoint/2010/main" val="4027554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545836" y="1541464"/>
            <a:ext cx="6248591" cy="270862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69204" y="2930597"/>
            <a:ext cx="6252762"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042192" y="2924220"/>
            <a:ext cx="6252765"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p:cNvSpPr>
            <a:spLocks noGrp="1"/>
          </p:cNvSpPr>
          <p:nvPr>
            <p:ph type="dt" sz="half" idx="10"/>
          </p:nvPr>
        </p:nvSpPr>
        <p:spPr/>
        <p:txBody>
          <a:bodyPr/>
          <a:lstStyle>
            <a:lvl1pPr>
              <a:defRPr/>
            </a:lvl1pPr>
          </a:lstStyle>
          <a:p>
            <a:pPr>
              <a:defRPr/>
            </a:pPr>
            <a:fld id="{297B9CEA-7510-45B6-A250-0F8777694B5F}" type="datetimeFigureOut">
              <a:rPr lang="en-US"/>
              <a:pPr>
                <a:defRPr/>
              </a:pPr>
              <a:t>7/11/2018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618CB4-0E05-435E-BF40-9EC0E310D7E5}" type="slidenum">
              <a:rPr lang="en-US"/>
              <a:pPr>
                <a:defRPr/>
              </a:pPr>
              <a:t>‹Nº›</a:t>
            </a:fld>
            <a:endParaRPr lang="en-US"/>
          </a:p>
        </p:txBody>
      </p:sp>
    </p:spTree>
    <p:extLst>
      <p:ext uri="{BB962C8B-B14F-4D97-AF65-F5344CB8AC3E}">
        <p14:creationId xmlns:p14="http://schemas.microsoft.com/office/powerpoint/2010/main" val="358325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6827501"/>
            <a:ext cx="12552429" cy="806028"/>
          </a:xfrm>
        </p:spPr>
        <p:txBody>
          <a:bodyPr anchor="b">
            <a:normAutofit/>
          </a:bodyPr>
          <a:lstStyle>
            <a:lvl1pPr algn="l">
              <a:defRPr sz="3413"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642653" y="975360"/>
            <a:ext cx="12552431" cy="353611"/>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2276"/>
            </a:lvl1pPr>
            <a:lvl2pPr marL="650241" indent="0">
              <a:buNone/>
              <a:defRPr sz="2276"/>
            </a:lvl2pPr>
            <a:lvl3pPr marL="1300483" indent="0">
              <a:buNone/>
              <a:defRPr sz="2276"/>
            </a:lvl3pPr>
            <a:lvl4pPr marL="1950724" indent="0">
              <a:buNone/>
              <a:defRPr sz="2276"/>
            </a:lvl4pPr>
            <a:lvl5pPr marL="2600965" indent="0">
              <a:buNone/>
              <a:defRPr sz="2276"/>
            </a:lvl5pPr>
            <a:lvl6pPr marL="3251206" indent="0">
              <a:buNone/>
              <a:defRPr sz="2276"/>
            </a:lvl6pPr>
            <a:lvl7pPr marL="3901448" indent="0">
              <a:buNone/>
              <a:defRPr sz="2276"/>
            </a:lvl7pPr>
            <a:lvl8pPr marL="4551689" indent="0">
              <a:buNone/>
              <a:defRPr sz="2276"/>
            </a:lvl8pPr>
            <a:lvl9pPr marL="5201930" indent="0">
              <a:buNone/>
              <a:defRPr sz="2276"/>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642654" y="7633529"/>
            <a:ext cx="12552428" cy="262701"/>
          </a:xfrm>
        </p:spPr>
        <p:txBody>
          <a:bodyPr/>
          <a:lstStyle>
            <a:lvl1pPr marL="0" indent="0">
              <a:buNone/>
              <a:defRPr sz="1707"/>
            </a:lvl1pPr>
            <a:lvl2pPr marL="650241" indent="0">
              <a:buNone/>
              <a:defRPr sz="1707"/>
            </a:lvl2pPr>
            <a:lvl3pPr marL="1300483" indent="0">
              <a:buNone/>
              <a:defRPr sz="1422"/>
            </a:lvl3pPr>
            <a:lvl4pPr marL="1950724" indent="0">
              <a:buNone/>
              <a:defRPr sz="1280"/>
            </a:lvl4pPr>
            <a:lvl5pPr marL="2600965" indent="0">
              <a:buNone/>
              <a:defRPr sz="1280"/>
            </a:lvl5pPr>
            <a:lvl6pPr marL="3251206" indent="0">
              <a:buNone/>
              <a:defRPr sz="1280"/>
            </a:lvl6pPr>
            <a:lvl7pPr marL="3901448" indent="0">
              <a:buNone/>
              <a:defRPr sz="1280"/>
            </a:lvl7pPr>
            <a:lvl8pPr marL="4551689" indent="0">
              <a:buNone/>
              <a:defRPr sz="1280"/>
            </a:lvl8pPr>
            <a:lvl9pPr marL="5201930" indent="0">
              <a:buNone/>
              <a:defRPr sz="1280"/>
            </a:lvl9pPr>
          </a:lstStyle>
          <a:p>
            <a:pPr lvl="0"/>
            <a:r>
              <a:rPr lang="es-ES"/>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fld id="{3DF76877-0EB5-422A-8D78-83C1CA5BF46D}" type="datetimeFigureOut">
              <a:rPr lang="en-US"/>
              <a:pPr>
                <a:defRPr/>
              </a:pPr>
              <a:t>7/11/2018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D02148-7E19-483A-AACF-3577D62CF2D3}" type="slidenum">
              <a:rPr lang="en-US"/>
              <a:pPr>
                <a:defRPr/>
              </a:pPr>
              <a:t>‹Nº›</a:t>
            </a:fld>
            <a:endParaRPr lang="en-US"/>
          </a:p>
        </p:txBody>
      </p:sp>
    </p:spTree>
    <p:extLst>
      <p:ext uri="{BB962C8B-B14F-4D97-AF65-F5344CB8AC3E}">
        <p14:creationId xmlns:p14="http://schemas.microsoft.com/office/powerpoint/2010/main" val="193125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0"/>
            <a:ext cx="17340263" cy="1136650"/>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1027" name="bk object 17"/>
          <p:cNvSpPr>
            <a:spLocks/>
          </p:cNvSpPr>
          <p:nvPr/>
        </p:nvSpPr>
        <p:spPr bwMode="auto">
          <a:xfrm>
            <a:off x="1" y="0"/>
            <a:ext cx="5101322" cy="1136650"/>
          </a:xfrm>
          <a:custGeom>
            <a:avLst/>
            <a:gdLst>
              <a:gd name="T0" fmla="*/ 3814677 w 3826510"/>
              <a:gd name="T1" fmla="*/ 0 h 1136650"/>
              <a:gd name="T2" fmla="*/ 0 w 3826510"/>
              <a:gd name="T3" fmla="*/ 2540 h 1136650"/>
              <a:gd name="T4" fmla="*/ 0 w 3826510"/>
              <a:gd name="T5" fmla="*/ 1136408 h 1136650"/>
              <a:gd name="T6" fmla="*/ 2670163 w 3826510"/>
              <a:gd name="T7" fmla="*/ 1136408 h 1136650"/>
              <a:gd name="T8" fmla="*/ 3814677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1028" name="bk object 18"/>
          <p:cNvSpPr>
            <a:spLocks/>
          </p:cNvSpPr>
          <p:nvPr/>
        </p:nvSpPr>
        <p:spPr bwMode="auto">
          <a:xfrm>
            <a:off x="0" y="4764"/>
            <a:ext cx="5097089" cy="1131887"/>
          </a:xfrm>
          <a:custGeom>
            <a:avLst/>
            <a:gdLst>
              <a:gd name="T0" fmla="*/ 3833129 w 3822065"/>
              <a:gd name="T1" fmla="*/ 0 h 1132205"/>
              <a:gd name="T2" fmla="*/ 0 w 3822065"/>
              <a:gd name="T3" fmla="*/ 0 h 1132205"/>
              <a:gd name="T4" fmla="*/ 0 w 3822065"/>
              <a:gd name="T5" fmla="*/ 1126328 h 1132205"/>
              <a:gd name="T6" fmla="*/ 2686170 w 3822065"/>
              <a:gd name="T7" fmla="*/ 1126328 h 1132205"/>
              <a:gd name="T8" fmla="*/ 3833129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1029" name="bk object 19"/>
          <p:cNvSpPr>
            <a:spLocks/>
          </p:cNvSpPr>
          <p:nvPr/>
        </p:nvSpPr>
        <p:spPr bwMode="auto">
          <a:xfrm>
            <a:off x="1" y="0"/>
            <a:ext cx="2755984" cy="1136650"/>
          </a:xfrm>
          <a:custGeom>
            <a:avLst/>
            <a:gdLst>
              <a:gd name="T0" fmla="*/ 2077295 w 2066289"/>
              <a:gd name="T1" fmla="*/ 0 h 1136650"/>
              <a:gd name="T2" fmla="*/ 0 w 2066289"/>
              <a:gd name="T3" fmla="*/ 0 h 1136650"/>
              <a:gd name="T4" fmla="*/ 0 w 2066289"/>
              <a:gd name="T5" fmla="*/ 1136408 h 1136650"/>
              <a:gd name="T6" fmla="*/ 922979 w 2066289"/>
              <a:gd name="T7" fmla="*/ 1136408 h 1136650"/>
              <a:gd name="T8" fmla="*/ 2077295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1030" name="Holder 2"/>
          <p:cNvSpPr>
            <a:spLocks noGrp="1"/>
          </p:cNvSpPr>
          <p:nvPr>
            <p:ph type="title"/>
          </p:nvPr>
        </p:nvSpPr>
        <p:spPr bwMode="auto">
          <a:xfrm>
            <a:off x="5545836" y="1541464"/>
            <a:ext cx="6248591" cy="902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1031" name="Holder 3"/>
          <p:cNvSpPr>
            <a:spLocks noGrp="1"/>
          </p:cNvSpPr>
          <p:nvPr>
            <p:ph type="body" idx="1"/>
          </p:nvPr>
        </p:nvSpPr>
        <p:spPr bwMode="auto">
          <a:xfrm>
            <a:off x="1075300" y="2667001"/>
            <a:ext cx="15189664" cy="656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4" name="Holder 4"/>
          <p:cNvSpPr>
            <a:spLocks noGrp="1"/>
          </p:cNvSpPr>
          <p:nvPr>
            <p:ph type="ftr" sz="quarter" idx="5"/>
          </p:nvPr>
        </p:nvSpPr>
        <p:spPr>
          <a:xfrm>
            <a:off x="5895098" y="9070976"/>
            <a:ext cx="5550070" cy="276225"/>
          </a:xfrm>
          <a:prstGeom prst="rect">
            <a:avLst/>
          </a:prstGeom>
        </p:spPr>
        <p:txBody>
          <a:bodyPr wrap="square" lIns="0" tIns="0" rIns="0" bIns="0">
            <a:spAutoFit/>
          </a:bodyPr>
          <a:lstStyle>
            <a:lvl1pPr algn="ctr" defTabSz="609557" eaLnBrk="1" fontAlgn="auto" hangingPunct="1">
              <a:spcBef>
                <a:spcPts val="0"/>
              </a:spcBef>
              <a:spcAft>
                <a:spcPts val="0"/>
              </a:spcAft>
              <a:defRPr>
                <a:solidFill>
                  <a:schemeClr val="tx1">
                    <a:tint val="75000"/>
                  </a:schemeClr>
                </a:solidFill>
                <a:latin typeface="+mn-lt"/>
                <a:ea typeface="+mn-ea"/>
                <a:cs typeface="+mn-cs"/>
              </a:defRPr>
            </a:lvl1pPr>
          </a:lstStyle>
          <a:p>
            <a:pPr>
              <a:defRPr/>
            </a:pPr>
            <a:endParaRPr/>
          </a:p>
        </p:txBody>
      </p:sp>
      <p:sp>
        <p:nvSpPr>
          <p:cNvPr id="5" name="Holder 5"/>
          <p:cNvSpPr>
            <a:spLocks noGrp="1"/>
          </p:cNvSpPr>
          <p:nvPr>
            <p:ph type="dt" sz="half" idx="6"/>
          </p:nvPr>
        </p:nvSpPr>
        <p:spPr>
          <a:xfrm>
            <a:off x="867860" y="9070976"/>
            <a:ext cx="3987922" cy="276225"/>
          </a:xfrm>
          <a:prstGeom prst="rect">
            <a:avLst/>
          </a:prstGeom>
        </p:spPr>
        <p:txBody>
          <a:bodyPr vert="horz" wrap="square" lIns="0" tIns="0" rIns="0" bIns="0" numCol="1" anchor="t" anchorCtr="0" compatLnSpc="1">
            <a:prstTxWarp prst="textNoShape">
              <a:avLst/>
            </a:prstTxWarp>
            <a:spAutoFit/>
          </a:bodyPr>
          <a:lstStyle>
            <a:lvl1pPr eaLnBrk="1" hangingPunct="1">
              <a:defRPr>
                <a:solidFill>
                  <a:srgbClr val="898989"/>
                </a:solidFill>
              </a:defRPr>
            </a:lvl1pPr>
          </a:lstStyle>
          <a:p>
            <a:fld id="{12978522-C428-42DE-AA2A-818A9E4C2103}" type="datetimeFigureOut">
              <a:rPr lang="en-US" altLang="es-AR"/>
              <a:pPr/>
              <a:t>7/11/2018</a:t>
            </a:fld>
            <a:endParaRPr lang="en-US" altLang="es-AR"/>
          </a:p>
        </p:txBody>
      </p:sp>
      <p:sp>
        <p:nvSpPr>
          <p:cNvPr id="6" name="Holder 6"/>
          <p:cNvSpPr>
            <a:spLocks noGrp="1"/>
          </p:cNvSpPr>
          <p:nvPr>
            <p:ph type="sldNum" sz="quarter" idx="7"/>
          </p:nvPr>
        </p:nvSpPr>
        <p:spPr>
          <a:xfrm>
            <a:off x="12484481" y="9070976"/>
            <a:ext cx="3987922" cy="276225"/>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1C5FE094-A6B2-419A-969A-F1C4669715A3}" type="slidenum">
              <a:rPr lang="es-ES" altLang="es-AR"/>
              <a:pPr/>
              <a:t>‹Nº›</a:t>
            </a:fld>
            <a:endParaRPr lang="es-ES" altLang="es-AR"/>
          </a:p>
        </p:txBody>
      </p:sp>
      <p:pic>
        <p:nvPicPr>
          <p:cNvPr id="11" name="0 Imagen"/>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ministerio-eyd-logo.png"/>
          <p:cNvPicPr>
            <a:picLocks noChangeAspect="1"/>
          </p:cNvPicPr>
          <p:nvPr userDrawn="1"/>
        </p:nvPicPr>
        <p:blipFill>
          <a:blip r:embed="rId16">
            <a:extLst/>
          </a:blip>
          <a:stretch>
            <a:fillRect/>
          </a:stretch>
        </p:blipFill>
        <p:spPr>
          <a:xfrm>
            <a:off x="7689346" y="227013"/>
            <a:ext cx="4155883" cy="595312"/>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7" r:id="rId6"/>
    <p:sldLayoutId id="2147483749" r:id="rId7"/>
    <p:sldLayoutId id="2147483751" r:id="rId8"/>
    <p:sldLayoutId id="2147483752" r:id="rId9"/>
    <p:sldLayoutId id="2147483754" r:id="rId10"/>
    <p:sldLayoutId id="2147483756" r:id="rId11"/>
    <p:sldLayoutId id="2147483758" r:id="rId12"/>
    <p:sldLayoutId id="2147483759" r:id="rId13"/>
  </p:sldLayoutIdLst>
  <p:txStyles>
    <p:titleStyle>
      <a:lvl1pPr algn="ctr" rtl="0" eaLnBrk="0" fontAlgn="base" hangingPunct="0">
        <a:spcBef>
          <a:spcPct val="0"/>
        </a:spcBef>
        <a:spcAft>
          <a:spcPct val="0"/>
        </a:spcAft>
        <a:defRPr sz="5867">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2pPr>
      <a:lvl3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3pPr>
      <a:lvl4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4pPr>
      <a:lvl5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5pPr>
      <a:lvl6pPr marL="6095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1219116"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828671"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243823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455107" indent="-455107" algn="l" rtl="0" eaLnBrk="0" fontAlgn="base" hangingPunct="0">
        <a:spcBef>
          <a:spcPct val="20000"/>
        </a:spcBef>
        <a:spcAft>
          <a:spcPct val="0"/>
        </a:spcAft>
        <a:buChar char="•"/>
        <a:defRPr sz="4267">
          <a:solidFill>
            <a:schemeClr val="tx1"/>
          </a:solidFill>
          <a:latin typeface="+mn-lt"/>
          <a:ea typeface="MS PGothic" panose="020B0600070205080204" pitchFamily="34" charset="-128"/>
          <a:cs typeface="MS PGothic" panose="020B0600070205080204" pitchFamily="34" charset="-128"/>
        </a:defRPr>
      </a:lvl1pPr>
      <a:lvl2pPr marL="607514" indent="2117" algn="l" rtl="0" eaLnBrk="0" fontAlgn="base" hangingPunct="0">
        <a:spcBef>
          <a:spcPct val="20000"/>
        </a:spcBef>
        <a:spcAft>
          <a:spcPct val="0"/>
        </a:spcAft>
        <a:buChar char="–"/>
        <a:defRPr sz="3734">
          <a:solidFill>
            <a:schemeClr val="tx1"/>
          </a:solidFill>
          <a:latin typeface="+mn-lt"/>
          <a:ea typeface="MS PGothic" panose="020B0600070205080204" pitchFamily="34" charset="-128"/>
          <a:cs typeface="MS PGothic" charset="0"/>
        </a:defRPr>
      </a:lvl2pPr>
      <a:lvl3pPr marL="1217145" indent="2117"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3pPr>
      <a:lvl4pPr marL="1826775"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4pPr>
      <a:lvl5pPr marL="2436406"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bodyStyle>
    <p:otherStyle>
      <a:lvl1pPr marL="0">
        <a:defRPr>
          <a:latin typeface="+mn-lt"/>
          <a:ea typeface="+mn-ea"/>
          <a:cs typeface="+mn-cs"/>
        </a:defRPr>
      </a:lvl1pPr>
      <a:lvl2pPr marL="609557">
        <a:defRPr>
          <a:latin typeface="+mn-lt"/>
          <a:ea typeface="+mn-ea"/>
          <a:cs typeface="+mn-cs"/>
        </a:defRPr>
      </a:lvl2pPr>
      <a:lvl3pPr marL="1219116">
        <a:defRPr>
          <a:latin typeface="+mn-lt"/>
          <a:ea typeface="+mn-ea"/>
          <a:cs typeface="+mn-cs"/>
        </a:defRPr>
      </a:lvl3pPr>
      <a:lvl4pPr marL="1828671">
        <a:defRPr>
          <a:latin typeface="+mn-lt"/>
          <a:ea typeface="+mn-ea"/>
          <a:cs typeface="+mn-cs"/>
        </a:defRPr>
      </a:lvl4pPr>
      <a:lvl5pPr marL="2438230">
        <a:defRPr>
          <a:latin typeface="+mn-lt"/>
          <a:ea typeface="+mn-ea"/>
          <a:cs typeface="+mn-cs"/>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diagramLayout" Target="../diagrams/layout37.xml"/><Relationship Id="rId7" Type="http://schemas.openxmlformats.org/officeDocument/2006/relationships/diagramData" Target="../diagrams/data38.xml"/><Relationship Id="rId2" Type="http://schemas.openxmlformats.org/officeDocument/2006/relationships/diagramData" Target="../diagrams/data37.xml"/><Relationship Id="rId1" Type="http://schemas.openxmlformats.org/officeDocument/2006/relationships/slideLayout" Target="../slideLayouts/slideLayout12.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emf"/><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diagramLayout" Target="../diagrams/layout41.xml"/><Relationship Id="rId7" Type="http://schemas.openxmlformats.org/officeDocument/2006/relationships/diagramData" Target="../diagrams/data42.xml"/><Relationship Id="rId2" Type="http://schemas.openxmlformats.org/officeDocument/2006/relationships/diagramData" Target="../diagrams/data41.xml"/><Relationship Id="rId1" Type="http://schemas.openxmlformats.org/officeDocument/2006/relationships/slideLayout" Target="../slideLayouts/slideLayout12.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hibernate.org/orm/documentation/"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4.emf"/><Relationship Id="rId4"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29.gif"/><Relationship Id="rId4" Type="http://schemas.openxmlformats.org/officeDocument/2006/relationships/diagramLayout" Target="../diagrams/layout16.xml"/><Relationship Id="rId9" Type="http://schemas.openxmlformats.org/officeDocument/2006/relationships/image" Target="../media/image28.jpeg"/></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slideLayout" Target="../slideLayouts/slideLayout4.xml"/><Relationship Id="rId7" Type="http://schemas.openxmlformats.org/officeDocument/2006/relationships/diagramQuickStyle" Target="../diagrams/quickStyle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7.xml"/><Relationship Id="rId11" Type="http://schemas.openxmlformats.org/officeDocument/2006/relationships/image" Target="../media/image30.png"/><Relationship Id="rId5" Type="http://schemas.openxmlformats.org/officeDocument/2006/relationships/diagramData" Target="../diagrams/data17.xml"/><Relationship Id="rId10" Type="http://schemas.openxmlformats.org/officeDocument/2006/relationships/image" Target="../media/image29.gif"/><Relationship Id="rId4" Type="http://schemas.openxmlformats.org/officeDocument/2006/relationships/notesSlide" Target="../notesSlides/notesSlide29.xml"/><Relationship Id="rId9" Type="http://schemas.microsoft.com/office/2007/relationships/diagramDrawing" Target="../diagrams/drawing1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slideLayout" Target="../slideLayouts/slideLayout4.xml"/><Relationship Id="rId7" Type="http://schemas.openxmlformats.org/officeDocument/2006/relationships/diagramQuickStyle" Target="../diagrams/quickStyle1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9.xml"/><Relationship Id="rId5" Type="http://schemas.openxmlformats.org/officeDocument/2006/relationships/diagramData" Target="../diagrams/data19.xml"/><Relationship Id="rId10" Type="http://schemas.openxmlformats.org/officeDocument/2006/relationships/image" Target="../media/image32.png"/><Relationship Id="rId4" Type="http://schemas.openxmlformats.org/officeDocument/2006/relationships/notesSlide" Target="../notesSlides/notesSlide31.xml"/><Relationship Id="rId9" Type="http://schemas.microsoft.com/office/2007/relationships/diagramDrawing" Target="../diagrams/drawing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49.jpeg"/><Relationship Id="rId2" Type="http://schemas.openxmlformats.org/officeDocument/2006/relationships/diagramData" Target="../diagrams/data24.xml"/><Relationship Id="rId1" Type="http://schemas.openxmlformats.org/officeDocument/2006/relationships/slideLayout" Target="../slideLayouts/slideLayout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7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54.jpeg"/><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55.jpg"/><Relationship Id="rId2" Type="http://schemas.openxmlformats.org/officeDocument/2006/relationships/diagramData" Target="../diagrams/data28.xml"/><Relationship Id="rId1" Type="http://schemas.openxmlformats.org/officeDocument/2006/relationships/slideLayout" Target="../slideLayouts/slideLayout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56.jpeg"/><Relationship Id="rId2" Type="http://schemas.openxmlformats.org/officeDocument/2006/relationships/diagramData" Target="../diagrams/data29.xml"/><Relationship Id="rId1" Type="http://schemas.openxmlformats.org/officeDocument/2006/relationships/slideLayout" Target="../slideLayouts/slideLayout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1.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59.png"/><Relationship Id="rId2" Type="http://schemas.openxmlformats.org/officeDocument/2006/relationships/diagramData" Target="../diagrams/data32.xml"/><Relationship Id="rId1" Type="http://schemas.openxmlformats.org/officeDocument/2006/relationships/slideLayout" Target="../slideLayouts/slideLayout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62.jpg"/></Relationships>
</file>

<file path=ppt/slides/_rels/slide8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diagramLayout" Target="../diagrams/layout35.xml"/><Relationship Id="rId7" Type="http://schemas.openxmlformats.org/officeDocument/2006/relationships/image" Target="../media/image68.jpeg"/><Relationship Id="rId2" Type="http://schemas.openxmlformats.org/officeDocument/2006/relationships/diagramData" Target="../diagrams/data35.xml"/><Relationship Id="rId1" Type="http://schemas.openxmlformats.org/officeDocument/2006/relationships/slideLayout" Target="../slideLayouts/slideLayout1.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 Imagen"/>
          <p:cNvPicPr/>
          <p:nvPr/>
        </p:nvPicPr>
        <p:blipFill>
          <a:blip r:embed="rId2" cstate="print">
            <a:grayscl/>
          </a:blip>
          <a:srcRect/>
          <a:stretch>
            <a:fillRect/>
          </a:stretch>
        </p:blipFill>
        <p:spPr bwMode="auto">
          <a:xfrm>
            <a:off x="6109847" y="584366"/>
            <a:ext cx="3950208" cy="810091"/>
          </a:xfrm>
          <a:prstGeom prst="rect">
            <a:avLst/>
          </a:prstGeom>
          <a:noFill/>
          <a:ln w="9525">
            <a:noFill/>
            <a:miter lim="800000"/>
            <a:headEnd/>
            <a:tailEnd/>
          </a:ln>
        </p:spPr>
      </p:pic>
      <p:sp>
        <p:nvSpPr>
          <p:cNvPr id="3" name="Rectángulo 2"/>
          <p:cNvSpPr/>
          <p:nvPr/>
        </p:nvSpPr>
        <p:spPr>
          <a:xfrm>
            <a:off x="3139916" y="7744318"/>
            <a:ext cx="8669867" cy="1013162"/>
          </a:xfrm>
          <a:prstGeom prst="rect">
            <a:avLst/>
          </a:prstGeom>
        </p:spPr>
        <p:txBody>
          <a:bodyPr>
            <a:spAutoFit/>
          </a:bodyPr>
          <a:lstStyle/>
          <a:p>
            <a:pPr algn="ctr" defTabSz="1300460" eaLnBrk="1" fontAlgn="auto" hangingPunct="1">
              <a:lnSpc>
                <a:spcPct val="115000"/>
              </a:lnSpc>
              <a:spcBef>
                <a:spcPts val="0"/>
              </a:spcBef>
              <a:spcAft>
                <a:spcPts val="853"/>
              </a:spcAft>
              <a:defRPr/>
            </a:pPr>
            <a:r>
              <a:rPr lang="es-AR" sz="2560" b="1" kern="0" dirty="0">
                <a:solidFill>
                  <a:srgbClr val="492249"/>
                </a:solidFill>
                <a:cs typeface="Arial" panose="020B0604020202020204" pitchFamily="34" charset="0"/>
              </a:rPr>
              <a:t>Analistas del Conocimiento</a:t>
            </a:r>
            <a:endParaRPr lang="es-AR" sz="1280" kern="0" dirty="0">
              <a:solidFill>
                <a:sysClr val="windowText" lastClr="000000"/>
              </a:solidFill>
              <a:cs typeface="Times New Roman" panose="02020603050405020304" pitchFamily="18" charset="0"/>
            </a:endParaRPr>
          </a:p>
          <a:p>
            <a:pPr algn="ctr" defTabSz="1300460" eaLnBrk="1" fontAlgn="auto" hangingPunct="1">
              <a:lnSpc>
                <a:spcPct val="115000"/>
              </a:lnSpc>
              <a:spcBef>
                <a:spcPts val="0"/>
              </a:spcBef>
              <a:spcAft>
                <a:spcPts val="853"/>
              </a:spcAft>
              <a:defRPr/>
            </a:pPr>
            <a:r>
              <a:rPr lang="es-AR" sz="1991" b="1" kern="0" dirty="0">
                <a:solidFill>
                  <a:srgbClr val="492249"/>
                </a:solidFill>
                <a:cs typeface="Arial" panose="020B0604020202020204" pitchFamily="34" charset="0"/>
              </a:rPr>
              <a:t>Dimensión Programador</a:t>
            </a:r>
            <a:endParaRPr lang="es-AR" sz="1280" kern="0" dirty="0">
              <a:solidFill>
                <a:sysClr val="windowText" lastClr="000000"/>
              </a:solidFill>
              <a:cs typeface="Times New Roman" panose="02020603050405020304" pitchFamily="18" charset="0"/>
            </a:endParaRPr>
          </a:p>
        </p:txBody>
      </p:sp>
      <p:sp>
        <p:nvSpPr>
          <p:cNvPr id="6" name="Rectángulo 5"/>
          <p:cNvSpPr/>
          <p:nvPr/>
        </p:nvSpPr>
        <p:spPr>
          <a:xfrm>
            <a:off x="5411918" y="0"/>
            <a:ext cx="5019323" cy="545406"/>
          </a:xfrm>
          <a:prstGeom prst="rect">
            <a:avLst/>
          </a:prstGeom>
        </p:spPr>
        <p:txBody>
          <a:bodyPr wrap="none">
            <a:spAutoFit/>
          </a:bodyPr>
          <a:lstStyle/>
          <a:p>
            <a:pPr algn="ctr" defTabSz="1300460" eaLnBrk="1" fontAlgn="auto" hangingPunct="1">
              <a:lnSpc>
                <a:spcPct val="115000"/>
              </a:lnSpc>
              <a:spcBef>
                <a:spcPts val="0"/>
              </a:spcBef>
              <a:spcAft>
                <a:spcPts val="853"/>
              </a:spcAft>
              <a:defRPr/>
            </a:pPr>
            <a:r>
              <a:rPr lang="es-AR" sz="2560" b="1" kern="0" dirty="0">
                <a:solidFill>
                  <a:srgbClr val="492249"/>
                </a:solidFill>
                <a:cs typeface="Times New Roman" panose="02020603050405020304" pitchFamily="18" charset="0"/>
              </a:rPr>
              <a:t>Ministerio de Educación y Deportes</a:t>
            </a:r>
            <a:endParaRPr lang="es-AR" sz="1138" kern="0" dirty="0">
              <a:solidFill>
                <a:sysClr val="windowText" lastClr="000000"/>
              </a:solidFill>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219200"/>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62212"/>
            <a:ext cx="16256496" cy="7091388"/>
          </a:xfrm>
          <a:solidFill>
            <a:schemeClr val="bg1"/>
          </a:solidFill>
        </p:spPr>
        <p:txBody>
          <a:bodyPr/>
          <a:lstStyle/>
          <a:p>
            <a:pPr marL="0" indent="0">
              <a:buNone/>
            </a:pPr>
            <a:r>
              <a:rPr lang="es-AR" b="1" dirty="0"/>
              <a:t>8. Integrar un equipo en el contexto de un Proyecto de Desarrollo de Software.</a:t>
            </a:r>
            <a:endParaRPr lang="es-AR" dirty="0"/>
          </a:p>
          <a:p>
            <a:pPr marL="0" indent="0">
              <a:buNone/>
            </a:pPr>
            <a:endParaRPr lang="es-AR" dirty="0"/>
          </a:p>
          <a:p>
            <a:pPr algn="just"/>
            <a:r>
              <a:rPr lang="es-AR" dirty="0"/>
              <a:t>El </a:t>
            </a:r>
            <a:r>
              <a:rPr lang="es-AR" b="1" dirty="0"/>
              <a:t>desarrollo de software es una actividad social</a:t>
            </a:r>
            <a:r>
              <a:rPr lang="es-AR" dirty="0"/>
              <a:t>, que se desarrolla principalmente en </a:t>
            </a:r>
            <a:r>
              <a:rPr lang="es-AR" b="1" dirty="0"/>
              <a:t>equipo</a:t>
            </a:r>
            <a:r>
              <a:rPr lang="es-AR" dirty="0"/>
              <a:t>, en consecuencia, el Programador debe poder integrarse en un equipo de trabajo, sea este un contexto de proyecto de gestión tradicional o de gestión ágil.</a:t>
            </a:r>
          </a:p>
          <a:p>
            <a:pPr algn="just"/>
            <a:r>
              <a:rPr lang="es-AR" dirty="0"/>
              <a:t>Debe poder </a:t>
            </a:r>
            <a:r>
              <a:rPr lang="es-AR" b="1" dirty="0"/>
              <a:t>manejar su entorno personal </a:t>
            </a:r>
            <a:r>
              <a:rPr lang="es-AR" dirty="0"/>
              <a:t>y el </a:t>
            </a:r>
            <a:r>
              <a:rPr lang="es-AR" b="1" dirty="0"/>
              <a:t>entorno laboral </a:t>
            </a:r>
            <a:r>
              <a:rPr lang="es-AR" dirty="0"/>
              <a:t>donde se insertará.</a:t>
            </a:r>
          </a:p>
          <a:p>
            <a:pPr marL="0" indent="0">
              <a:buNone/>
            </a:pPr>
            <a:endParaRPr lang="es-AR" dirty="0"/>
          </a:p>
        </p:txBody>
      </p:sp>
    </p:spTree>
    <p:extLst>
      <p:ext uri="{BB962C8B-B14F-4D97-AF65-F5344CB8AC3E}">
        <p14:creationId xmlns:p14="http://schemas.microsoft.com/office/powerpoint/2010/main" val="4522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39917" y="1087579"/>
            <a:ext cx="11776569" cy="656655"/>
          </a:xfrm>
        </p:spPr>
        <p:txBody>
          <a:bodyPr/>
          <a:lstStyle/>
          <a:p>
            <a:r>
              <a:rPr lang="es-ES_tradnl" sz="4267" dirty="0"/>
              <a:t>Caso de uso completamente descripto </a:t>
            </a:r>
            <a:r>
              <a:rPr lang="es-ES_tradnl" sz="3413" dirty="0"/>
              <a:t>(Trazo Fino)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477221" y="1697179"/>
          <a:ext cx="16488232" cy="7947814"/>
        </p:xfrm>
        <a:graphic>
          <a:graphicData uri="http://schemas.openxmlformats.org/drawingml/2006/table">
            <a:tbl>
              <a:tblPr>
                <a:tableStyleId>{3C2FFA5D-87B4-456A-9821-1D502468CF0F}</a:tableStyleId>
              </a:tblPr>
              <a:tblGrid>
                <a:gridCol w="7659314">
                  <a:extLst>
                    <a:ext uri="{9D8B030D-6E8A-4147-A177-3AD203B41FA5}">
                      <a16:colId xmlns:a16="http://schemas.microsoft.com/office/drawing/2014/main" val="20000"/>
                    </a:ext>
                  </a:extLst>
                </a:gridCol>
                <a:gridCol w="727053">
                  <a:extLst>
                    <a:ext uri="{9D8B030D-6E8A-4147-A177-3AD203B41FA5}">
                      <a16:colId xmlns:a16="http://schemas.microsoft.com/office/drawing/2014/main" val="20001"/>
                    </a:ext>
                  </a:extLst>
                </a:gridCol>
                <a:gridCol w="363524">
                  <a:extLst>
                    <a:ext uri="{9D8B030D-6E8A-4147-A177-3AD203B41FA5}">
                      <a16:colId xmlns:a16="http://schemas.microsoft.com/office/drawing/2014/main" val="20002"/>
                    </a:ext>
                  </a:extLst>
                </a:gridCol>
                <a:gridCol w="3334652">
                  <a:extLst>
                    <a:ext uri="{9D8B030D-6E8A-4147-A177-3AD203B41FA5}">
                      <a16:colId xmlns:a16="http://schemas.microsoft.com/office/drawing/2014/main" val="20003"/>
                    </a:ext>
                  </a:extLst>
                </a:gridCol>
                <a:gridCol w="4403689">
                  <a:extLst>
                    <a:ext uri="{9D8B030D-6E8A-4147-A177-3AD203B41FA5}">
                      <a16:colId xmlns:a16="http://schemas.microsoft.com/office/drawing/2014/main" val="20004"/>
                    </a:ext>
                  </a:extLst>
                </a:gridCol>
              </a:tblGrid>
              <a:tr h="326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Nombre del Caso de uso: Registrar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Nro. de Orden: 10</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0"/>
                  </a:ext>
                </a:extLst>
              </a:tr>
              <a:tr h="531029">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Prioridad:                   Alta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Media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Baja         </a:t>
                      </a:r>
                      <a:r>
                        <a:rPr kumimoji="0" lang="es-ES" sz="28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707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Complejidad: Simple   </a:t>
                      </a:r>
                      <a:r>
                        <a:rPr kumimoji="0" lang="es-ES" sz="3400" u="none" strike="noStrike" cap="none" normalizeH="0" baseline="0" dirty="0">
                          <a:ln>
                            <a:noFill/>
                          </a:ln>
                          <a:effectLst/>
                          <a:sym typeface="Wingdings 2" panose="05020102010507070707" pitchFamily="18" charset="2"/>
                        </a:rPr>
                        <a:t></a:t>
                      </a:r>
                      <a:r>
                        <a:rPr kumimoji="0" lang="es-ES" sz="2600" u="none" strike="noStrike" cap="none" normalizeH="0" baseline="0" dirty="0">
                          <a:ln>
                            <a:noFill/>
                          </a:ln>
                          <a:effectLst/>
                        </a:rPr>
                        <a:t> </a:t>
                      </a:r>
                      <a:r>
                        <a:rPr kumimoji="0" lang="es-ES" sz="1500" u="none" strike="noStrike" cap="none" normalizeH="0" baseline="0" dirty="0">
                          <a:ln>
                            <a:noFill/>
                          </a:ln>
                          <a:effectLst/>
                        </a:rPr>
                        <a:t>   Mediano  </a:t>
                      </a:r>
                      <a:r>
                        <a:rPr kumimoji="0" lang="es-ES" sz="34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500" u="none" strike="noStrike" cap="none" normalizeH="0" baseline="0" dirty="0">
                          <a:ln>
                            <a:noFill/>
                          </a:ln>
                          <a:effectLst/>
                        </a:rPr>
                        <a:t>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Muy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Extremadamente Complejo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r h="32613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Principal: Jefe de Vendedores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Secundario: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3"/>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Tipo de Caso de uso:                    Concreto                                          Abstracto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4"/>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Objetivo: liberar lugares para las diferentes funciones, invalidando reservas que no fueron confirmadas y cuya fecha de vigencia ha expirado.</a:t>
                      </a:r>
                      <a:endParaRPr kumimoji="0" lang="es-ES" sz="15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5"/>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Precondiciones: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6"/>
                  </a:ext>
                </a:extLst>
              </a:tr>
              <a:tr h="32613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Post- Condiciones: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Éxito: reservas anuladas.</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7"/>
                  </a:ext>
                </a:extLst>
              </a:tr>
              <a:tr h="554736">
                <a:tc vMerge="1">
                  <a:txBody>
                    <a:bodyPr/>
                    <a:lstStyle/>
                    <a:p>
                      <a:endParaRPr lang="es-AR"/>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Fracaso1: no hay reservas en condiciones de ser anuladas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a:ln>
                            <a:noFill/>
                          </a:ln>
                          <a:effectLst/>
                        </a:rPr>
                        <a:t>Fracaso 2: el Jefe de vendedores no confirma la transacción.</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8"/>
                  </a:ext>
                </a:extLst>
              </a:tr>
              <a:tr h="326136">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Curso Normal</a:t>
                      </a:r>
                      <a:endParaRPr kumimoji="0" lang="es-ES" sz="15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Alternativas</a:t>
                      </a:r>
                      <a:endParaRPr kumimoji="0" lang="es-ES" sz="1500" b="1" i="0" u="none" strike="noStrike" cap="none" normalizeH="0" baseline="0">
                        <a:ln>
                          <a:noFill/>
                        </a:ln>
                        <a:solidFill>
                          <a:srgbClr val="000000"/>
                        </a:solidFill>
                        <a:effectLst/>
                        <a:latin typeface="Times New Roman" pitchFamily="18" charset="0"/>
                        <a:cs typeface="Times New Roman" pitchFamily="18" charset="0"/>
                      </a:endParaRPr>
                    </a:p>
                  </a:txBody>
                  <a:tcPr marL="130048" marR="130048" marT="48768" marB="48768" horzOverflow="overflow"/>
                </a:tc>
                <a:extLst>
                  <a:ext uri="{0D108BD9-81ED-4DB2-BD59-A6C34878D82A}">
                    <a16:rowId xmlns:a16="http://schemas.microsoft.com/office/drawing/2014/main" val="10009"/>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1.  El caso de uso comienza cuando el Jefe de Vendedores selecciona la opción de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val="10010"/>
                  </a:ext>
                </a:extLst>
              </a:tr>
              <a:tr h="7833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79375"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2.A. No encuentra reservas en esa situación</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2.A.1. El sistema muestra mensaje.</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2.A.2. Se cancela 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1"/>
                  </a:ext>
                </a:extLst>
              </a:tr>
              <a:tr h="412481">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3. El sistema informa la cantidad de reservas vencidas y solicita confirmación para su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2"/>
                  </a:ext>
                </a:extLst>
              </a:tr>
              <a:tr h="5547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  El Jefe de Vendedores confirma la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4.A. El Jefe de Vendedores no confirma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4.A.1. Se cancela el proceso de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3"/>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5. El sistema anula las reservas, liberando las disponibilidades de lugar e informando la cantidad de lugares liberados para cada función.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val="10014"/>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6. Fin del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dirty="0"/>
                    </a:p>
                  </a:txBody>
                  <a:tcPr marL="130048" marR="130048" marT="48768" marB="48768"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72985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Prototipos</a:t>
            </a:r>
            <a:endParaRPr lang="es-AR" altLang="es-AR" dirty="0"/>
          </a:p>
        </p:txBody>
      </p:sp>
      <p:sp>
        <p:nvSpPr>
          <p:cNvPr id="115715" name="Subtitle 2"/>
          <p:cNvSpPr>
            <a:spLocks noGrp="1"/>
          </p:cNvSpPr>
          <p:nvPr>
            <p:ph type="subTitle" idx="4294967295"/>
          </p:nvPr>
        </p:nvSpPr>
        <p:spPr>
          <a:xfrm>
            <a:off x="401445" y="6617793"/>
            <a:ext cx="7044267" cy="2100960"/>
          </a:xfrm>
        </p:spPr>
        <p:txBody>
          <a:bodyPr/>
          <a:lstStyle/>
          <a:p>
            <a:pPr marL="0" indent="0" algn="ctr">
              <a:buNone/>
            </a:pPr>
            <a:r>
              <a:rPr lang="es-AR" altLang="es-AR" sz="4551" b="1" kern="1200" dirty="0">
                <a:solidFill>
                  <a:srgbClr val="9D315D"/>
                </a:solidFill>
                <a:effectLst>
                  <a:outerShdw blurRad="38100" dist="38100" dir="2700000" algn="tl">
                    <a:srgbClr val="000000"/>
                  </a:outerShdw>
                </a:effectLst>
                <a:latin typeface="Futura Md BT" pitchFamily="34" charset="0"/>
                <a:ea typeface="+mn-ea"/>
                <a:cs typeface="+mn-cs"/>
              </a:rPr>
              <a:t>Especificación y Validación de Requerimientos</a:t>
            </a:r>
          </a:p>
        </p:txBody>
      </p:sp>
      <p:pic>
        <p:nvPicPr>
          <p:cNvPr id="115716" name="Imagen 1" descr="D:\Clientes\Amapola 2.0\Proyecto\REQM\Maquetas\Etapa 1\91. Asignar Proyecto.png"/>
          <p:cNvPicPr>
            <a:picLocks noChangeAspect="1" noChangeArrowheads="1"/>
          </p:cNvPicPr>
          <p:nvPr/>
        </p:nvPicPr>
        <p:blipFill>
          <a:blip r:embed="rId2" cstate="print">
            <a:extLst>
              <a:ext uri="{28A0092B-C50C-407E-A947-70E740481C1C}">
                <a14:useLocalDpi xmlns:a14="http://schemas.microsoft.com/office/drawing/2010/main" val="0"/>
              </a:ext>
            </a:extLst>
          </a:blip>
          <a:srcRect b="34221"/>
          <a:stretch>
            <a:fillRect/>
          </a:stretch>
        </p:blipFill>
        <p:spPr bwMode="auto">
          <a:xfrm>
            <a:off x="7297263" y="1599636"/>
            <a:ext cx="9310655" cy="7578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90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a:t>
            </a:r>
            <a:endParaRPr lang="es-AR" altLang="es-AR" dirty="0"/>
          </a:p>
        </p:txBody>
      </p:sp>
      <p:pic>
        <p:nvPicPr>
          <p:cNvPr id="5" name="Imagen 4"/>
          <p:cNvPicPr/>
          <p:nvPr/>
        </p:nvPicPr>
        <p:blipFill>
          <a:blip r:embed="rId2"/>
          <a:stretch>
            <a:fillRect/>
          </a:stretch>
        </p:blipFill>
        <p:spPr>
          <a:xfrm>
            <a:off x="5898355" y="1881498"/>
            <a:ext cx="9477376" cy="7491102"/>
          </a:xfrm>
          <a:prstGeom prst="rect">
            <a:avLst/>
          </a:prstGeom>
        </p:spPr>
      </p:pic>
    </p:spTree>
    <p:extLst>
      <p:ext uri="{BB962C8B-B14F-4D97-AF65-F5344CB8AC3E}">
        <p14:creationId xmlns:p14="http://schemas.microsoft.com/office/powerpoint/2010/main" val="913770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169987" y="1599637"/>
            <a:ext cx="8624477"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p:txBody>
      </p:sp>
      <p:sp>
        <p:nvSpPr>
          <p:cNvPr id="232452" name="Text Box 4"/>
          <p:cNvSpPr txBox="1">
            <a:spLocks noChangeArrowheads="1"/>
          </p:cNvSpPr>
          <p:nvPr/>
        </p:nvSpPr>
        <p:spPr bwMode="auto">
          <a:xfrm>
            <a:off x="374810" y="3053133"/>
            <a:ext cx="16385819" cy="5125699"/>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CLASIFICACIÓN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Uso: </a:t>
            </a:r>
          </a:p>
          <a:p>
            <a:pPr lvl="1" algn="l">
              <a:lnSpc>
                <a:spcPct val="100000"/>
              </a:lnSpc>
              <a:buClr>
                <a:srgbClr val="0000FF"/>
              </a:buClr>
              <a:buSzPct val="80000"/>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Explorar el comportamiento complejo de una clase, actor, subsistema o componente.</a:t>
            </a:r>
          </a:p>
          <a:p>
            <a:pPr lvl="1" algn="l">
              <a:lnSpc>
                <a:spcPct val="100000"/>
              </a:lnSpc>
              <a:buClr>
                <a:srgbClr val="0000FF"/>
              </a:buClr>
              <a:buSzPct val="80000"/>
              <a:buFont typeface="Wingdings" pitchFamily="2" charset="2"/>
              <a:buChar char="§"/>
              <a:defRPr/>
            </a:pPr>
            <a:r>
              <a:rPr lang="es-ES_tradnl" sz="2844" dirty="0">
                <a:solidFill>
                  <a:srgbClr val="0000FF"/>
                </a:solidFill>
                <a:latin typeface="Futura Md BT" pitchFamily="34" charset="0"/>
              </a:rPr>
              <a:t> Modelar sistemas de tiempo real.</a:t>
            </a:r>
            <a:endParaRPr lang="es-ES_tradnl" sz="2844" dirty="0">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Muestra una máquina de estados, compuesta por estados, transiciones, eventos y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actividades.</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Contiene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Estados</a:t>
            </a:r>
          </a:p>
          <a:p>
            <a:pPr lvl="2" algn="l">
              <a:lnSpc>
                <a:spcPct val="100000"/>
              </a:lnSpc>
              <a:spcBef>
                <a:spcPct val="50000"/>
              </a:spcBef>
              <a:buClr>
                <a:srgbClr val="0000FF"/>
              </a:buClr>
              <a:buFont typeface="Wingdings" pitchFamily="2" charset="2"/>
              <a:buChar char="§"/>
              <a:defRPr/>
            </a:pPr>
            <a:r>
              <a:rPr lang="es-ES_tradnl" sz="2844" dirty="0">
                <a:solidFill>
                  <a:srgbClr val="0000FF"/>
                </a:solidFill>
                <a:latin typeface="Futura Md BT" pitchFamily="34" charset="0"/>
              </a:rPr>
              <a:t> Transiciones</a:t>
            </a:r>
          </a:p>
          <a:p>
            <a:pPr lvl="2" algn="l">
              <a:lnSpc>
                <a:spcPct val="100000"/>
              </a:lnSpc>
              <a:spcBef>
                <a:spcPct val="50000"/>
              </a:spcBef>
              <a:buClr>
                <a:srgbClr val="0000FF"/>
              </a:buClr>
              <a:buFont typeface="Wingdings" pitchFamily="2" charset="2"/>
              <a:buChar char="§"/>
              <a:defRPr/>
            </a:pPr>
            <a:r>
              <a:rPr lang="es-ES_tradnl" sz="2844" dirty="0">
                <a:solidFill>
                  <a:srgbClr val="0000FF"/>
                </a:solidFill>
                <a:latin typeface="Futura Md BT" pitchFamily="34" charset="0"/>
              </a:rPr>
              <a:t> Eventos</a:t>
            </a:r>
            <a:r>
              <a:rPr lang="es-ES_tradnl" sz="2844" dirty="0">
                <a:solidFill>
                  <a:srgbClr val="0000FF"/>
                </a:solidFill>
                <a:effectLst>
                  <a:outerShdw blurRad="38100" dist="38100" dir="2700000" algn="tl">
                    <a:srgbClr val="000000"/>
                  </a:outerShdw>
                </a:effectLst>
                <a:latin typeface="Futura Md BT" pitchFamily="34" charset="0"/>
              </a:rPr>
              <a:t> </a:t>
            </a:r>
          </a:p>
        </p:txBody>
      </p:sp>
    </p:spTree>
    <p:extLst>
      <p:ext uri="{BB962C8B-B14F-4D97-AF65-F5344CB8AC3E}">
        <p14:creationId xmlns:p14="http://schemas.microsoft.com/office/powerpoint/2010/main" val="2014491308"/>
      </p:ext>
    </p:extLst>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Text Box 3"/>
          <p:cNvSpPr txBox="1">
            <a:spLocks noChangeArrowheads="1"/>
          </p:cNvSpPr>
          <p:nvPr/>
        </p:nvSpPr>
        <p:spPr bwMode="auto">
          <a:xfrm>
            <a:off x="264" y="1497225"/>
            <a:ext cx="11025732" cy="1317925"/>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Clase Sala</a:t>
            </a:r>
          </a:p>
        </p:txBody>
      </p:sp>
      <p:pic>
        <p:nvPicPr>
          <p:cNvPr id="4" name="Imagen 3"/>
          <p:cNvPicPr/>
          <p:nvPr/>
        </p:nvPicPr>
        <p:blipFill rotWithShape="1">
          <a:blip r:embed="rId3">
            <a:extLst>
              <a:ext uri="{28A0092B-C50C-407E-A947-70E740481C1C}">
                <a14:useLocalDpi xmlns:a14="http://schemas.microsoft.com/office/drawing/2010/main" val="0"/>
              </a:ext>
            </a:extLst>
          </a:blip>
          <a:srcRect l="1312" t="7568" r="1119" b="4748"/>
          <a:stretch/>
        </p:blipFill>
        <p:spPr bwMode="auto">
          <a:xfrm>
            <a:off x="4061619" y="2726161"/>
            <a:ext cx="12391777" cy="5735037"/>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2257940716"/>
      </p:ext>
    </p:extLst>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044" y="1283805"/>
            <a:ext cx="10121688" cy="902876"/>
          </a:xfrm>
        </p:spPr>
        <p:txBody>
          <a:bodyPr/>
          <a:lstStyle/>
          <a:p>
            <a:pPr algn="l"/>
            <a:r>
              <a:rPr lang="es-AR"/>
              <a:t>Clases de Análisis</a:t>
            </a:r>
          </a:p>
        </p:txBody>
      </p:sp>
      <p:pic>
        <p:nvPicPr>
          <p:cNvPr id="4" name="Marcador de contenido 3"/>
          <p:cNvPicPr>
            <a:picLocks noGrp="1"/>
          </p:cNvPicPr>
          <p:nvPr>
            <p:ph sz="half" idx="2"/>
          </p:nvPr>
        </p:nvPicPr>
        <p:blipFill rotWithShape="1">
          <a:blip r:embed="rId2">
            <a:extLst>
              <a:ext uri="{28A0092B-C50C-407E-A947-70E740481C1C}">
                <a14:useLocalDpi xmlns:a14="http://schemas.microsoft.com/office/drawing/2010/main" val="0"/>
              </a:ext>
            </a:extLst>
          </a:blip>
          <a:srcRect l="2202" t="16854" r="64777" b="15985"/>
          <a:stretch/>
        </p:blipFill>
        <p:spPr bwMode="auto">
          <a:xfrm>
            <a:off x="1028207" y="2667901"/>
            <a:ext cx="1843405" cy="1588306"/>
          </a:xfrm>
          <a:prstGeom prst="rect">
            <a:avLst/>
          </a:prstGeom>
          <a:noFill/>
          <a:ln>
            <a:noFill/>
          </a:ln>
          <a:extLst>
            <a:ext uri="{53640926-AAD7-44d8-BBD7-CCE9431645EC}">
              <a14:shadowObscured xmlns="" xmlns:a14="http://schemas.microsoft.com/office/drawing/2010/main"/>
            </a:ext>
          </a:extLst>
        </p:spPr>
      </p:pic>
      <p:sp>
        <p:nvSpPr>
          <p:cNvPr id="9" name="Rectangle 14"/>
          <p:cNvSpPr>
            <a:spLocks noChangeArrowheads="1"/>
          </p:cNvSpPr>
          <p:nvPr/>
        </p:nvSpPr>
        <p:spPr bwMode="auto">
          <a:xfrm>
            <a:off x="2893192" y="2807288"/>
            <a:ext cx="8644457" cy="6816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ES_tradnl" altLang="es-AR" dirty="0"/>
              <a:t>Modela información que podría mantenerse por mucho tiempo y podría sobrevivir a una ejecución de un sistema.</a:t>
            </a:r>
          </a:p>
        </p:txBody>
      </p:sp>
      <p:sp>
        <p:nvSpPr>
          <p:cNvPr id="10" name="Rectangle 31"/>
          <p:cNvSpPr>
            <a:spLocks noChangeArrowheads="1"/>
          </p:cNvSpPr>
          <p:nvPr/>
        </p:nvSpPr>
        <p:spPr bwMode="auto">
          <a:xfrm>
            <a:off x="2929802" y="5127199"/>
            <a:ext cx="11245328" cy="6816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AR" altLang="es-AR" dirty="0"/>
              <a:t>La clase de interface modela el comportamiento e información que es dependiente de la frontera del sistema con el ambiente. Modela todo lo que concierne a cualquier vínculo entre el sistema y los actores.</a:t>
            </a:r>
            <a:endParaRPr lang="es-ES_tradnl" altLang="es-AR" dirty="0"/>
          </a:p>
        </p:txBody>
      </p:sp>
      <p:sp>
        <p:nvSpPr>
          <p:cNvPr id="11" name="Rectangle 32"/>
          <p:cNvSpPr>
            <a:spLocks noChangeArrowheads="1"/>
          </p:cNvSpPr>
          <p:nvPr/>
        </p:nvSpPr>
        <p:spPr bwMode="auto">
          <a:xfrm>
            <a:off x="2928266" y="7463683"/>
            <a:ext cx="11367663" cy="1235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pPr algn="just"/>
            <a:r>
              <a:rPr lang="es-AR" altLang="es-AR" dirty="0"/>
              <a:t>La clase de control modela funcionalidad que implica operar sobre varios objetos diferentes de entidad, haciendo algunos cálculos y retornando el resultado al objeto de interface. Contiene comportamiento de la lógica de negocio definida en un caso de uso. Tiene responsabilidades de coordinación de la ejecución de un caso de uso y funciona como intermediario entre las clases de interfaz y las de control. </a:t>
            </a:r>
            <a:endParaRPr lang="es-ES_tradnl" altLang="es-AR" dirty="0"/>
          </a:p>
        </p:txBody>
      </p:sp>
      <p:pic>
        <p:nvPicPr>
          <p:cNvPr id="18" name="Marcador de contenido 3"/>
          <p:cNvPicPr>
            <a:picLocks/>
          </p:cNvPicPr>
          <p:nvPr/>
        </p:nvPicPr>
        <p:blipFill rotWithShape="1">
          <a:blip r:embed="rId2">
            <a:extLst>
              <a:ext uri="{28A0092B-C50C-407E-A947-70E740481C1C}">
                <a14:useLocalDpi xmlns:a14="http://schemas.microsoft.com/office/drawing/2010/main" val="0"/>
              </a:ext>
            </a:extLst>
          </a:blip>
          <a:srcRect l="66532" t="18913" r="2373" b="11622"/>
          <a:stretch/>
        </p:blipFill>
        <p:spPr bwMode="auto">
          <a:xfrm>
            <a:off x="592931" y="7234181"/>
            <a:ext cx="1856228" cy="1536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53640926-AAD7-44d8-BBD7-CCE9431645EC}">
              <a14:shadowObscured xmlns="" xmlns:a14="http://schemas.microsoft.com/office/drawing/2010/main"/>
            </a:ext>
          </a:extLst>
        </p:spPr>
      </p:pic>
      <p:pic>
        <p:nvPicPr>
          <p:cNvPr id="19" name="Marcador de contenido 3"/>
          <p:cNvPicPr>
            <a:picLocks/>
          </p:cNvPicPr>
          <p:nvPr/>
        </p:nvPicPr>
        <p:blipFill rotWithShape="1">
          <a:blip r:embed="rId2">
            <a:extLst>
              <a:ext uri="{28A0092B-C50C-407E-A947-70E740481C1C}">
                <a14:useLocalDpi xmlns:a14="http://schemas.microsoft.com/office/drawing/2010/main" val="0"/>
              </a:ext>
            </a:extLst>
          </a:blip>
          <a:srcRect l="35475" t="18913" r="33705" b="11622"/>
          <a:stretch/>
        </p:blipFill>
        <p:spPr bwMode="auto">
          <a:xfrm>
            <a:off x="821531" y="4958550"/>
            <a:ext cx="1779922" cy="1568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53640926-AAD7-44d8-BBD7-CCE9431645EC}">
              <a14:shadowObscured xmlns="" xmlns:a14="http://schemas.microsoft.com/office/drawing/2010/main"/>
            </a:ext>
          </a:extLst>
        </p:spPr>
      </p:pic>
      <p:grpSp>
        <p:nvGrpSpPr>
          <p:cNvPr id="20" name="Group 1057"/>
          <p:cNvGrpSpPr>
            <a:grpSpLocks/>
          </p:cNvGrpSpPr>
          <p:nvPr/>
        </p:nvGrpSpPr>
        <p:grpSpPr bwMode="auto">
          <a:xfrm>
            <a:off x="12356941" y="1364682"/>
            <a:ext cx="4470047" cy="2606438"/>
            <a:chOff x="1104" y="1396"/>
            <a:chExt cx="2252" cy="1240"/>
          </a:xfrm>
        </p:grpSpPr>
        <p:sp>
          <p:nvSpPr>
            <p:cNvPr id="21" name="Oval 1029"/>
            <p:cNvSpPr>
              <a:spLocks noChangeArrowheads="1"/>
            </p:cNvSpPr>
            <p:nvPr/>
          </p:nvSpPr>
          <p:spPr bwMode="auto">
            <a:xfrm>
              <a:off x="1204" y="1396"/>
              <a:ext cx="2152" cy="568"/>
            </a:xfrm>
            <a:prstGeom prst="ellipse">
              <a:avLst/>
            </a:prstGeom>
            <a:solidFill>
              <a:schemeClr val="bg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2" name="Line 1030"/>
            <p:cNvSpPr>
              <a:spLocks noChangeShapeType="1"/>
            </p:cNvSpPr>
            <p:nvPr/>
          </p:nvSpPr>
          <p:spPr bwMode="auto">
            <a:xfrm>
              <a:off x="2256" y="1396"/>
              <a:ext cx="0" cy="56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3" name="Line 1031"/>
            <p:cNvSpPr>
              <a:spLocks noChangeShapeType="1"/>
            </p:cNvSpPr>
            <p:nvPr/>
          </p:nvSpPr>
          <p:spPr bwMode="auto">
            <a:xfrm>
              <a:off x="1536" y="1492"/>
              <a:ext cx="0" cy="37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 name="Line 1032"/>
            <p:cNvSpPr>
              <a:spLocks noChangeShapeType="1"/>
            </p:cNvSpPr>
            <p:nvPr/>
          </p:nvSpPr>
          <p:spPr bwMode="auto">
            <a:xfrm>
              <a:off x="1872" y="1396"/>
              <a:ext cx="0" cy="52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5" name="Line 1033"/>
            <p:cNvSpPr>
              <a:spLocks noChangeShapeType="1"/>
            </p:cNvSpPr>
            <p:nvPr/>
          </p:nvSpPr>
          <p:spPr bwMode="auto">
            <a:xfrm>
              <a:off x="2640" y="1396"/>
              <a:ext cx="0" cy="56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6" name="Line 1034"/>
            <p:cNvSpPr>
              <a:spLocks noChangeShapeType="1"/>
            </p:cNvSpPr>
            <p:nvPr/>
          </p:nvSpPr>
          <p:spPr bwMode="auto">
            <a:xfrm>
              <a:off x="2976" y="1444"/>
              <a:ext cx="0" cy="42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7" name="Oval 1035" descr="Vertical oscura"/>
            <p:cNvSpPr>
              <a:spLocks noChangeArrowheads="1"/>
            </p:cNvSpPr>
            <p:nvPr/>
          </p:nvSpPr>
          <p:spPr bwMode="auto">
            <a:xfrm>
              <a:off x="2068" y="2308"/>
              <a:ext cx="328" cy="328"/>
            </a:xfrm>
            <a:prstGeom prst="ellipse">
              <a:avLst/>
            </a:prstGeom>
            <a:pattFill prst="dkVert">
              <a:fgClr>
                <a:srgbClr val="F95AB7"/>
              </a:fgClr>
              <a:bgClr>
                <a:schemeClr val="bg1"/>
              </a:bgClr>
            </a:patt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nvGrpSpPr>
            <p:cNvPr id="28" name="Group 1039"/>
            <p:cNvGrpSpPr>
              <a:grpSpLocks/>
            </p:cNvGrpSpPr>
            <p:nvPr/>
          </p:nvGrpSpPr>
          <p:grpSpPr bwMode="auto">
            <a:xfrm>
              <a:off x="1104" y="2308"/>
              <a:ext cx="476" cy="328"/>
              <a:chOff x="1104" y="2308"/>
              <a:chExt cx="476" cy="328"/>
            </a:xfrm>
          </p:grpSpPr>
          <p:sp>
            <p:nvSpPr>
              <p:cNvPr id="46" name="Oval 1036" descr="Tablero de damas grande"/>
              <p:cNvSpPr>
                <a:spLocks noChangeArrowheads="1"/>
              </p:cNvSpPr>
              <p:nvPr/>
            </p:nvSpPr>
            <p:spPr bwMode="auto">
              <a:xfrm>
                <a:off x="1252" y="2308"/>
                <a:ext cx="328" cy="328"/>
              </a:xfrm>
              <a:prstGeom prst="ellipse">
                <a:avLst/>
              </a:prstGeom>
              <a:pattFill prst="lgCheck">
                <a:fgClr>
                  <a:srgbClr val="9234DB"/>
                </a:fgClr>
                <a:bgClr>
                  <a:schemeClr val="bg1"/>
                </a:bgClr>
              </a:patt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7" name="Line 1037"/>
              <p:cNvSpPr>
                <a:spLocks noChangeShapeType="1"/>
              </p:cNvSpPr>
              <p:nvPr/>
            </p:nvSpPr>
            <p:spPr bwMode="auto">
              <a:xfrm>
                <a:off x="1108" y="2496"/>
                <a:ext cx="136"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8" name="Line 1038"/>
              <p:cNvSpPr>
                <a:spLocks noChangeShapeType="1"/>
              </p:cNvSpPr>
              <p:nvPr/>
            </p:nvSpPr>
            <p:spPr bwMode="auto">
              <a:xfrm>
                <a:off x="1104" y="2356"/>
                <a:ext cx="0" cy="2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29" name="Group 1043"/>
            <p:cNvGrpSpPr>
              <a:grpSpLocks/>
            </p:cNvGrpSpPr>
            <p:nvPr/>
          </p:nvGrpSpPr>
          <p:grpSpPr bwMode="auto">
            <a:xfrm>
              <a:off x="3028" y="2204"/>
              <a:ext cx="328" cy="432"/>
              <a:chOff x="3028" y="2204"/>
              <a:chExt cx="328" cy="432"/>
            </a:xfrm>
          </p:grpSpPr>
          <p:sp>
            <p:nvSpPr>
              <p:cNvPr id="43" name="Oval 1040" descr="Zigzag"/>
              <p:cNvSpPr>
                <a:spLocks noChangeArrowheads="1"/>
              </p:cNvSpPr>
              <p:nvPr/>
            </p:nvSpPr>
            <p:spPr bwMode="auto">
              <a:xfrm>
                <a:off x="3028" y="2308"/>
                <a:ext cx="328" cy="328"/>
              </a:xfrm>
              <a:prstGeom prst="ellipse">
                <a:avLst/>
              </a:prstGeom>
              <a:pattFill prst="zigZag">
                <a:fgClr>
                  <a:srgbClr val="063DE8"/>
                </a:fgClr>
                <a:bgClr>
                  <a:schemeClr val="bg1"/>
                </a:bgClr>
              </a:patt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4" name="Line 1041"/>
              <p:cNvSpPr>
                <a:spLocks noChangeShapeType="1"/>
              </p:cNvSpPr>
              <p:nvPr/>
            </p:nvSpPr>
            <p:spPr bwMode="auto">
              <a:xfrm flipV="1">
                <a:off x="3172" y="2204"/>
                <a:ext cx="88" cy="10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5" name="Line 1042"/>
              <p:cNvSpPr>
                <a:spLocks noChangeShapeType="1"/>
              </p:cNvSpPr>
              <p:nvPr/>
            </p:nvSpPr>
            <p:spPr bwMode="auto">
              <a:xfrm>
                <a:off x="3172" y="2308"/>
                <a:ext cx="40" cy="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30" name="Oval 1044"/>
            <p:cNvSpPr>
              <a:spLocks noChangeArrowheads="1"/>
            </p:cNvSpPr>
            <p:nvPr/>
          </p:nvSpPr>
          <p:spPr bwMode="auto">
            <a:xfrm>
              <a:off x="1348" y="1636"/>
              <a:ext cx="88" cy="88"/>
            </a:xfrm>
            <a:prstGeom prst="ellipse">
              <a:avLst/>
            </a:prstGeom>
            <a:solidFill>
              <a:srgbClr val="9234DB"/>
            </a:solidFill>
            <a:ln w="12700">
              <a:solidFill>
                <a:srgbClr val="9234DB"/>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1" name="Oval 1045"/>
            <p:cNvSpPr>
              <a:spLocks noChangeArrowheads="1"/>
            </p:cNvSpPr>
            <p:nvPr/>
          </p:nvSpPr>
          <p:spPr bwMode="auto">
            <a:xfrm>
              <a:off x="3076" y="1636"/>
              <a:ext cx="88" cy="88"/>
            </a:xfrm>
            <a:prstGeom prst="ellipse">
              <a:avLst/>
            </a:prstGeom>
            <a:solidFill>
              <a:srgbClr val="9234DB"/>
            </a:solidFill>
            <a:ln w="12700">
              <a:solidFill>
                <a:srgbClr val="9234DB"/>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2" name="Oval 1046"/>
            <p:cNvSpPr>
              <a:spLocks noChangeArrowheads="1"/>
            </p:cNvSpPr>
            <p:nvPr/>
          </p:nvSpPr>
          <p:spPr bwMode="auto">
            <a:xfrm>
              <a:off x="1684" y="1636"/>
              <a:ext cx="88" cy="88"/>
            </a:xfrm>
            <a:prstGeom prst="ellipse">
              <a:avLst/>
            </a:prstGeom>
            <a:solidFill>
              <a:srgbClr val="F95AB7"/>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3" name="Oval 1047"/>
            <p:cNvSpPr>
              <a:spLocks noChangeArrowheads="1"/>
            </p:cNvSpPr>
            <p:nvPr/>
          </p:nvSpPr>
          <p:spPr bwMode="auto">
            <a:xfrm>
              <a:off x="1684" y="1636"/>
              <a:ext cx="88" cy="88"/>
            </a:xfrm>
            <a:prstGeom prst="ellipse">
              <a:avLst/>
            </a:prstGeom>
            <a:solidFill>
              <a:srgbClr val="F95AB7"/>
            </a:solidFill>
            <a:ln w="12700">
              <a:solidFill>
                <a:srgbClr val="F95AB7"/>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4" name="Oval 1048"/>
            <p:cNvSpPr>
              <a:spLocks noChangeArrowheads="1"/>
            </p:cNvSpPr>
            <p:nvPr/>
          </p:nvSpPr>
          <p:spPr bwMode="auto">
            <a:xfrm>
              <a:off x="2356" y="1636"/>
              <a:ext cx="88" cy="88"/>
            </a:xfrm>
            <a:prstGeom prst="ellipse">
              <a:avLst/>
            </a:prstGeom>
            <a:solidFill>
              <a:srgbClr val="F95AB7"/>
            </a:solidFill>
            <a:ln w="12700">
              <a:solidFill>
                <a:srgbClr val="F95AB7"/>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5" name="Oval 1049"/>
            <p:cNvSpPr>
              <a:spLocks noChangeArrowheads="1"/>
            </p:cNvSpPr>
            <p:nvPr/>
          </p:nvSpPr>
          <p:spPr bwMode="auto">
            <a:xfrm>
              <a:off x="2020" y="1636"/>
              <a:ext cx="88" cy="88"/>
            </a:xfrm>
            <a:prstGeom prst="ellipse">
              <a:avLst/>
            </a:prstGeom>
            <a:solidFill>
              <a:srgbClr val="063DE8"/>
            </a:solidFill>
            <a:ln w="12700">
              <a:solidFill>
                <a:srgbClr val="063DE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6" name="Oval 1050"/>
            <p:cNvSpPr>
              <a:spLocks noChangeArrowheads="1"/>
            </p:cNvSpPr>
            <p:nvPr/>
          </p:nvSpPr>
          <p:spPr bwMode="auto">
            <a:xfrm>
              <a:off x="2740" y="1636"/>
              <a:ext cx="88" cy="88"/>
            </a:xfrm>
            <a:prstGeom prst="ellipse">
              <a:avLst/>
            </a:prstGeom>
            <a:solidFill>
              <a:srgbClr val="063DE8"/>
            </a:solidFill>
            <a:ln w="12700">
              <a:solidFill>
                <a:srgbClr val="063DE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7" name="Line 1051"/>
            <p:cNvSpPr>
              <a:spLocks noChangeShapeType="1"/>
            </p:cNvSpPr>
            <p:nvPr/>
          </p:nvSpPr>
          <p:spPr bwMode="auto">
            <a:xfrm>
              <a:off x="1392" y="1828"/>
              <a:ext cx="0" cy="424"/>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8" name="Line 1052"/>
            <p:cNvSpPr>
              <a:spLocks noChangeShapeType="1"/>
            </p:cNvSpPr>
            <p:nvPr/>
          </p:nvSpPr>
          <p:spPr bwMode="auto">
            <a:xfrm flipH="1">
              <a:off x="1436" y="1828"/>
              <a:ext cx="1640" cy="424"/>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9" name="Line 1053"/>
            <p:cNvSpPr>
              <a:spLocks noChangeShapeType="1"/>
            </p:cNvSpPr>
            <p:nvPr/>
          </p:nvSpPr>
          <p:spPr bwMode="auto">
            <a:xfrm>
              <a:off x="1732" y="1780"/>
              <a:ext cx="424" cy="47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0" name="Line 1054"/>
            <p:cNvSpPr>
              <a:spLocks noChangeShapeType="1"/>
            </p:cNvSpPr>
            <p:nvPr/>
          </p:nvSpPr>
          <p:spPr bwMode="auto">
            <a:xfrm flipH="1">
              <a:off x="2300" y="1780"/>
              <a:ext cx="104" cy="47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1" name="Line 1055"/>
            <p:cNvSpPr>
              <a:spLocks noChangeShapeType="1"/>
            </p:cNvSpPr>
            <p:nvPr/>
          </p:nvSpPr>
          <p:spPr bwMode="auto">
            <a:xfrm>
              <a:off x="2068" y="1828"/>
              <a:ext cx="904" cy="47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2" name="Line 1056"/>
            <p:cNvSpPr>
              <a:spLocks noChangeShapeType="1"/>
            </p:cNvSpPr>
            <p:nvPr/>
          </p:nvSpPr>
          <p:spPr bwMode="auto">
            <a:xfrm>
              <a:off x="2788" y="1780"/>
              <a:ext cx="328" cy="52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Tree>
    <p:extLst>
      <p:ext uri="{BB962C8B-B14F-4D97-AF65-F5344CB8AC3E}">
        <p14:creationId xmlns:p14="http://schemas.microsoft.com/office/powerpoint/2010/main" val="23604802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Text Box 2"/>
          <p:cNvSpPr txBox="1">
            <a:spLocks noChangeArrowheads="1"/>
          </p:cNvSpPr>
          <p:nvPr/>
        </p:nvSpPr>
        <p:spPr bwMode="auto">
          <a:xfrm>
            <a:off x="169988" y="1394814"/>
            <a:ext cx="6247223"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Secuencia</a:t>
            </a:r>
          </a:p>
        </p:txBody>
      </p:sp>
      <p:sp>
        <p:nvSpPr>
          <p:cNvPr id="1168387" name="Text Box 3"/>
          <p:cNvSpPr txBox="1">
            <a:spLocks noChangeArrowheads="1"/>
          </p:cNvSpPr>
          <p:nvPr/>
        </p:nvSpPr>
        <p:spPr bwMode="auto">
          <a:xfrm>
            <a:off x="374809" y="2708933"/>
            <a:ext cx="16693055" cy="6264215"/>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CLASIFICACIÓN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844" b="1" dirty="0">
                <a:solidFill>
                  <a:srgbClr val="990099"/>
                </a:solidFill>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Uso: </a:t>
            </a:r>
            <a:endParaRPr lang="es-ES_tradnl" sz="2844" dirty="0">
              <a:latin typeface="Futura Md BT" pitchFamily="34" charset="0"/>
            </a:endParaRPr>
          </a:p>
          <a:p>
            <a:pPr lvl="1" algn="l">
              <a:lnSpc>
                <a:spcPct val="100000"/>
              </a:lnSpc>
              <a:buClr>
                <a:srgbClr val="0000FF"/>
              </a:buClr>
              <a:buSzPct val="80000"/>
              <a:buFont typeface="Wingdings" pitchFamily="2" charset="2"/>
              <a:buChar char="§"/>
              <a:defRPr/>
            </a:pPr>
            <a:r>
              <a:rPr lang="es-ES_tradnl" sz="2844" dirty="0">
                <a:latin typeface="Futura Md BT" pitchFamily="34" charset="0"/>
              </a:rPr>
              <a:t> </a:t>
            </a:r>
            <a:r>
              <a:rPr lang="es-ES_tradnl" sz="2276" dirty="0">
                <a:solidFill>
                  <a:srgbClr val="0000FF"/>
                </a:solidFill>
                <a:latin typeface="Futura Md BT" pitchFamily="34" charset="0"/>
              </a:rPr>
              <a:t>Validar y describir la lógica de un escenario.</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Explorar el diseño controlando la invocación de las operaciones definidas en las clases.</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Detectar cuellos de botella en un diseño orientado a objetos.</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Analizar qué clases son complejas en el sistema.</a:t>
            </a:r>
          </a:p>
          <a:p>
            <a:pPr lvl="1" algn="l">
              <a:lnSpc>
                <a:spcPct val="100000"/>
              </a:lnSpc>
              <a:buClr>
                <a:srgbClr val="0000FF"/>
              </a:buClr>
              <a:buSzPct val="80000"/>
              <a:buFont typeface="Wingdings" pitchFamily="2" charset="2"/>
              <a:buNone/>
              <a:defRPr/>
            </a:pPr>
            <a:endParaRPr lang="es-ES_tradnl" sz="2276"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Diagrama</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de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secuencia que enfatiza el orden de los mensajes en función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del tiempo. Muestra un conjunto de objetos y los mensajes enviados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y recibidos por esos objetos.</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Contiene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844" dirty="0">
                <a:latin typeface="Futura Md BT" pitchFamily="34" charset="0"/>
              </a:rPr>
              <a:t> </a:t>
            </a:r>
            <a:r>
              <a:rPr lang="es-ES_tradnl" sz="2276" dirty="0">
                <a:solidFill>
                  <a:srgbClr val="0000FF"/>
                </a:solidFill>
                <a:latin typeface="Futura Md BT" pitchFamily="34" charset="0"/>
              </a:rPr>
              <a:t>Objetos</a:t>
            </a:r>
          </a:p>
          <a:p>
            <a:pPr lvl="2" algn="l">
              <a:lnSpc>
                <a:spcPct val="100000"/>
              </a:lnSpc>
              <a:spcBef>
                <a:spcPct val="50000"/>
              </a:spcBef>
              <a:buClr>
                <a:srgbClr val="0000FF"/>
              </a:buClr>
              <a:buFont typeface="Wingdings" pitchFamily="2" charset="2"/>
              <a:buChar char="§"/>
              <a:defRPr/>
            </a:pPr>
            <a:r>
              <a:rPr lang="es-ES_tradnl" sz="2276" dirty="0">
                <a:solidFill>
                  <a:srgbClr val="0000FF"/>
                </a:solidFill>
                <a:latin typeface="Futura Md BT" pitchFamily="34" charset="0"/>
              </a:rPr>
              <a:t> Links</a:t>
            </a:r>
          </a:p>
          <a:p>
            <a:pPr lvl="2" algn="l">
              <a:lnSpc>
                <a:spcPct val="100000"/>
              </a:lnSpc>
              <a:spcBef>
                <a:spcPct val="50000"/>
              </a:spcBef>
              <a:buClr>
                <a:srgbClr val="0000FF"/>
              </a:buClr>
              <a:buFont typeface="Wingdings" pitchFamily="2" charset="2"/>
              <a:buChar char="§"/>
              <a:defRPr/>
            </a:pPr>
            <a:r>
              <a:rPr lang="es-ES_tradnl" sz="2276" dirty="0">
                <a:solidFill>
                  <a:srgbClr val="0000FF"/>
                </a:solidFill>
                <a:latin typeface="Futura Md BT" pitchFamily="34" charset="0"/>
              </a:rPr>
              <a:t> Mensajes</a:t>
            </a:r>
          </a:p>
        </p:txBody>
      </p:sp>
    </p:spTree>
    <p:extLst>
      <p:ext uri="{BB962C8B-B14F-4D97-AF65-F5344CB8AC3E}">
        <p14:creationId xmlns:p14="http://schemas.microsoft.com/office/powerpoint/2010/main" val="835935087"/>
      </p:ext>
    </p:extLst>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Secuencia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Caso de Uso Registrar Película: Escenario Curso Normal</a:t>
            </a:r>
          </a:p>
        </p:txBody>
      </p:sp>
      <p:pic>
        <p:nvPicPr>
          <p:cNvPr id="4" name="Imagen 3"/>
          <p:cNvPicPr/>
          <p:nvPr/>
        </p:nvPicPr>
        <p:blipFill rotWithShape="1">
          <a:blip r:embed="rId3">
            <a:extLst>
              <a:ext uri="{28A0092B-C50C-407E-A947-70E740481C1C}">
                <a14:useLocalDpi xmlns:a14="http://schemas.microsoft.com/office/drawing/2010/main" val="0"/>
              </a:ext>
            </a:extLst>
          </a:blip>
          <a:srcRect l="1827" t="2309" r="1576" b="845"/>
          <a:stretch/>
        </p:blipFill>
        <p:spPr bwMode="auto">
          <a:xfrm>
            <a:off x="6007436" y="1394813"/>
            <a:ext cx="10553178" cy="8192910"/>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371637790"/>
      </p:ext>
    </p:extLst>
  </p:cSld>
  <p:clrMapOvr>
    <a:masterClrMapping/>
  </p:clrMapOvr>
  <p:transitio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1291" t="1788" r="1350" b="843"/>
          <a:stretch/>
        </p:blipFill>
        <p:spPr bwMode="auto">
          <a:xfrm>
            <a:off x="5495378" y="1247253"/>
            <a:ext cx="11674897" cy="8495145"/>
          </a:xfrm>
          <a:prstGeom prst="rect">
            <a:avLst/>
          </a:prstGeom>
          <a:noFill/>
          <a:ln>
            <a:noFill/>
          </a:ln>
          <a:extLst>
            <a:ext uri="{53640926-AAD7-44d8-BBD7-CCE9431645EC}">
              <a14:shadowObscured xmlns="" xmlns:a14="http://schemas.microsoft.com/office/drawing/2010/main"/>
            </a:ext>
          </a:extLst>
        </p:spPr>
      </p:pic>
      <p:sp>
        <p:nvSpPr>
          <p:cNvPr id="3"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Clases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de Análisis</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Vista de Administración de Películas</a:t>
            </a:r>
          </a:p>
        </p:txBody>
      </p:sp>
    </p:spTree>
    <p:extLst>
      <p:ext uri="{BB962C8B-B14F-4D97-AF65-F5344CB8AC3E}">
        <p14:creationId xmlns:p14="http://schemas.microsoft.com/office/powerpoint/2010/main" val="41759352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374809" y="1394814"/>
            <a:ext cx="4813335" cy="2850011"/>
          </a:xfrm>
          <a:prstGeom prst="rect">
            <a:avLst/>
          </a:prstGeom>
          <a:noFill/>
          <a:ln w="9525">
            <a:noFill/>
            <a:miter lim="800000"/>
            <a:headEnd/>
            <a:tailEnd/>
          </a:ln>
          <a:effectLst/>
        </p:spPr>
        <p:txBody>
          <a:bodyPr wrap="square">
            <a:spAutoFit/>
          </a:bodyPr>
          <a:lstStyle/>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a:t>
            </a:r>
            <a:br>
              <a:rPr lang="es-ES_tradnl" sz="3982" b="1" dirty="0">
                <a:solidFill>
                  <a:schemeClr val="tx2"/>
                </a:solidFill>
                <a:effectLst>
                  <a:outerShdw blurRad="38100" dist="38100" dir="2700000" algn="tl">
                    <a:srgbClr val="000000"/>
                  </a:outerShdw>
                </a:effectLst>
                <a:latin typeface="Futura Md BT" pitchFamily="34" charset="0"/>
              </a:rPr>
            </a:br>
            <a:r>
              <a:rPr lang="es-ES_tradnl" sz="3982" b="1" dirty="0">
                <a:solidFill>
                  <a:schemeClr val="tx2"/>
                </a:solidFill>
                <a:effectLst>
                  <a:outerShdw blurRad="38100" dist="38100" dir="2700000" algn="tl">
                    <a:srgbClr val="000000"/>
                  </a:outerShdw>
                </a:effectLst>
                <a:latin typeface="Futura Md BT" pitchFamily="34" charset="0"/>
              </a:rPr>
              <a:t>Casos de Uso:</a:t>
            </a:r>
          </a:p>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Ejemplo</a:t>
            </a:r>
          </a:p>
        </p:txBody>
      </p:sp>
      <p:pic>
        <p:nvPicPr>
          <p:cNvPr id="4" name="Imagen 3"/>
          <p:cNvPicPr/>
          <p:nvPr/>
        </p:nvPicPr>
        <p:blipFill rotWithShape="1">
          <a:blip r:embed="rId3">
            <a:extLst>
              <a:ext uri="{28A0092B-C50C-407E-A947-70E740481C1C}">
                <a14:useLocalDpi xmlns:a14="http://schemas.microsoft.com/office/drawing/2010/main" val="0"/>
              </a:ext>
            </a:extLst>
          </a:blip>
          <a:srcRect l="1956" t="4155" r="978" b="2215"/>
          <a:stretch/>
        </p:blipFill>
        <p:spPr bwMode="auto">
          <a:xfrm>
            <a:off x="6826726" y="1394813"/>
            <a:ext cx="9831492" cy="7988087"/>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2986734983"/>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931" y="1143000"/>
            <a:ext cx="14739223" cy="902838"/>
          </a:xfrm>
        </p:spPr>
        <p:txBody>
          <a:bodyPr/>
          <a:lstStyle/>
          <a:p>
            <a:r>
              <a:rPr lang="en-US" dirty="0" err="1"/>
              <a:t>Módulo</a:t>
            </a:r>
            <a:r>
              <a:rPr lang="en-US" dirty="0"/>
              <a:t>: Técnicas de </a:t>
            </a:r>
            <a:r>
              <a:rPr lang="en-US" dirty="0" err="1"/>
              <a:t>Programación</a:t>
            </a:r>
            <a:endParaRPr lang="es-AR"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4326731" y="2209800"/>
            <a:ext cx="8458200" cy="73640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3292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362200"/>
            <a:ext cx="15189664" cy="6172459"/>
          </a:xfrm>
        </p:spPr>
        <p:txBody>
          <a:bodyPr/>
          <a:lstStyle/>
          <a:p>
            <a:r>
              <a:rPr lang="es-AR" dirty="0"/>
              <a:t>Notación </a:t>
            </a:r>
            <a:r>
              <a:rPr lang="es-AR" dirty="0" err="1"/>
              <a:t>CamelCase</a:t>
            </a:r>
            <a:endParaRPr lang="es-AR" dirty="0"/>
          </a:p>
          <a:p>
            <a:r>
              <a:rPr lang="es-AR" dirty="0"/>
              <a:t>Código Feliz </a:t>
            </a:r>
            <a:endParaRPr lang="es-AR" dirty="0">
              <a:sym typeface="Wingdings" panose="05000000000000000000" pitchFamily="2" charset="2"/>
            </a:endParaRPr>
          </a:p>
          <a:p>
            <a:r>
              <a:rPr lang="es-AR" dirty="0">
                <a:sym typeface="Wingdings" panose="05000000000000000000" pitchFamily="2" charset="2"/>
              </a:rPr>
              <a:t>Métodos cortos: 7+-2 (siempre y cuando 3 sean comentarios )</a:t>
            </a:r>
          </a:p>
          <a:p>
            <a:r>
              <a:rPr lang="es-AR" dirty="0">
                <a:sym typeface="Wingdings" panose="05000000000000000000" pitchFamily="2" charset="2"/>
              </a:rPr>
              <a:t>Fácil lectura          Fácil mantenimiento</a:t>
            </a:r>
          </a:p>
          <a:p>
            <a:r>
              <a:rPr lang="es-AR" dirty="0">
                <a:sym typeface="Wingdings" panose="05000000000000000000" pitchFamily="2" charset="2"/>
              </a:rPr>
              <a:t> KISS (</a:t>
            </a:r>
            <a:r>
              <a:rPr lang="es-AR" dirty="0" err="1">
                <a:sym typeface="Wingdings" panose="05000000000000000000" pitchFamily="2" charset="2"/>
              </a:rPr>
              <a:t>Keep</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 simple, </a:t>
            </a:r>
            <a:r>
              <a:rPr lang="es-AR" dirty="0" err="1">
                <a:sym typeface="Wingdings" panose="05000000000000000000" pitchFamily="2" charset="2"/>
              </a:rPr>
              <a:t>stupid</a:t>
            </a:r>
            <a:r>
              <a:rPr lang="es-AR" dirty="0">
                <a:sym typeface="Wingdings" panose="05000000000000000000" pitchFamily="2" charset="2"/>
              </a:rPr>
              <a:t>!)</a:t>
            </a:r>
          </a:p>
          <a:p>
            <a:r>
              <a:rPr lang="es-AR" dirty="0">
                <a:sym typeface="Wingdings" panose="05000000000000000000" pitchFamily="2" charset="2"/>
              </a:rPr>
              <a:t>Evitar el YAGNI (</a:t>
            </a:r>
            <a:r>
              <a:rPr lang="es-AR" dirty="0" err="1">
                <a:sym typeface="Wingdings" panose="05000000000000000000" pitchFamily="2" charset="2"/>
              </a:rPr>
              <a:t>You</a:t>
            </a:r>
            <a:r>
              <a:rPr lang="es-AR" dirty="0">
                <a:sym typeface="Wingdings" panose="05000000000000000000" pitchFamily="2" charset="2"/>
              </a:rPr>
              <a:t> </a:t>
            </a:r>
            <a:r>
              <a:rPr lang="es-AR" dirty="0" err="1">
                <a:sym typeface="Wingdings" panose="05000000000000000000" pitchFamily="2" charset="2"/>
              </a:rPr>
              <a:t>aren’t</a:t>
            </a:r>
            <a:r>
              <a:rPr lang="es-AR" dirty="0">
                <a:sym typeface="Wingdings" panose="05000000000000000000" pitchFamily="2" charset="2"/>
              </a:rPr>
              <a:t> </a:t>
            </a:r>
            <a:r>
              <a:rPr lang="es-AR" dirty="0" err="1">
                <a:sym typeface="Wingdings" panose="05000000000000000000" pitchFamily="2" charset="2"/>
              </a:rPr>
              <a:t>going</a:t>
            </a:r>
            <a:r>
              <a:rPr lang="es-AR" dirty="0">
                <a:sym typeface="Wingdings" panose="05000000000000000000" pitchFamily="2" charset="2"/>
              </a:rPr>
              <a:t> to </a:t>
            </a:r>
            <a:r>
              <a:rPr lang="es-AR" dirty="0" err="1">
                <a:sym typeface="Wingdings" panose="05000000000000000000" pitchFamily="2" charset="2"/>
              </a:rPr>
              <a:t>need</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a:t>
            </a:r>
          </a:p>
          <a:p>
            <a:r>
              <a:rPr lang="es-AR" dirty="0">
                <a:sym typeface="Wingdings" panose="05000000000000000000" pitchFamily="2" charset="2"/>
              </a:rPr>
              <a:t>Evitar el “y ya que estamos…”</a:t>
            </a:r>
          </a:p>
          <a:p>
            <a:endParaRPr lang="es-AR" dirty="0"/>
          </a:p>
        </p:txBody>
      </p:sp>
      <p:pic>
        <p:nvPicPr>
          <p:cNvPr id="8" name="Imagen 7"/>
          <p:cNvPicPr>
            <a:picLocks noChangeAspect="1"/>
          </p:cNvPicPr>
          <p:nvPr/>
        </p:nvPicPr>
        <p:blipFill>
          <a:blip r:embed="rId2"/>
          <a:stretch>
            <a:fillRect/>
          </a:stretch>
        </p:blipFill>
        <p:spPr>
          <a:xfrm>
            <a:off x="4631531" y="3048000"/>
            <a:ext cx="811274" cy="776287"/>
          </a:xfrm>
          <a:prstGeom prst="rect">
            <a:avLst/>
          </a:prstGeom>
        </p:spPr>
      </p:pic>
      <p:pic>
        <p:nvPicPr>
          <p:cNvPr id="9" name="Imagen 8"/>
          <p:cNvPicPr>
            <a:picLocks noChangeAspect="1"/>
          </p:cNvPicPr>
          <p:nvPr/>
        </p:nvPicPr>
        <p:blipFill>
          <a:blip r:embed="rId3"/>
          <a:stretch>
            <a:fillRect/>
          </a:stretch>
        </p:blipFill>
        <p:spPr>
          <a:xfrm>
            <a:off x="15368863" y="3682707"/>
            <a:ext cx="1023332" cy="989158"/>
          </a:xfrm>
          <a:prstGeom prst="rect">
            <a:avLst/>
          </a:prstGeom>
        </p:spPr>
      </p:pic>
      <p:sp>
        <p:nvSpPr>
          <p:cNvPr id="2" name="Flecha: a la derecha 1"/>
          <p:cNvSpPr/>
          <p:nvPr/>
        </p:nvSpPr>
        <p:spPr>
          <a:xfrm>
            <a:off x="4458396" y="5097815"/>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597250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743200"/>
            <a:ext cx="15189664" cy="7617085"/>
          </a:xfrm>
        </p:spPr>
        <p:txBody>
          <a:bodyPr/>
          <a:lstStyle/>
          <a:p>
            <a:r>
              <a:rPr lang="es-AR" dirty="0">
                <a:sym typeface="Wingdings" panose="05000000000000000000" pitchFamily="2" charset="2"/>
              </a:rPr>
              <a:t>Hacer la cosa más simple que podría funcionar.</a:t>
            </a:r>
          </a:p>
          <a:p>
            <a:r>
              <a:rPr lang="es-AR" dirty="0">
                <a:sym typeface="Wingdings" panose="05000000000000000000" pitchFamily="2" charset="2"/>
              </a:rPr>
              <a:t>No me hagas pensar!</a:t>
            </a:r>
          </a:p>
          <a:p>
            <a:r>
              <a:rPr lang="es-AR" dirty="0">
                <a:sym typeface="Wingdings" panose="05000000000000000000" pitchFamily="2" charset="2"/>
              </a:rPr>
              <a:t>Escribir código para quien lo va a mantener.</a:t>
            </a:r>
          </a:p>
          <a:p>
            <a:r>
              <a:rPr lang="es-AR" dirty="0">
                <a:sym typeface="Wingdings" panose="05000000000000000000" pitchFamily="2" charset="2"/>
              </a:rPr>
              <a:t> Principio del menor asombro: el nombre del método debería corresponder con lo que hace.</a:t>
            </a:r>
          </a:p>
          <a:p>
            <a:r>
              <a:rPr lang="es-AR" dirty="0">
                <a:sym typeface="Wingdings" panose="05000000000000000000" pitchFamily="2" charset="2"/>
              </a:rPr>
              <a:t>Abrazar el cambio.</a:t>
            </a:r>
          </a:p>
          <a:p>
            <a:r>
              <a:rPr lang="es-AR" dirty="0">
                <a:sym typeface="Wingdings" panose="05000000000000000000" pitchFamily="2" charset="2"/>
              </a:rPr>
              <a:t>Reusar</a:t>
            </a:r>
          </a:p>
          <a:p>
            <a:r>
              <a:rPr lang="es-AR" dirty="0">
                <a:sym typeface="Wingdings" panose="05000000000000000000" pitchFamily="2" charset="2"/>
              </a:rPr>
              <a:t>Usar convenciones de código</a:t>
            </a:r>
          </a:p>
          <a:p>
            <a:endParaRPr lang="es-AR" dirty="0">
              <a:sym typeface="Wingdings" panose="05000000000000000000" pitchFamily="2" charset="2"/>
            </a:endParaRPr>
          </a:p>
          <a:p>
            <a:endParaRPr lang="es-AR" dirty="0"/>
          </a:p>
        </p:txBody>
      </p:sp>
    </p:spTree>
    <p:extLst>
      <p:ext uri="{BB962C8B-B14F-4D97-AF65-F5344CB8AC3E}">
        <p14:creationId xmlns:p14="http://schemas.microsoft.com/office/powerpoint/2010/main" val="315695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706" y="1676400"/>
            <a:ext cx="14739223" cy="902838"/>
          </a:xfrm>
        </p:spPr>
        <p:txBody>
          <a:bodyPr/>
          <a:lstStyle/>
          <a:p>
            <a:r>
              <a:rPr lang="en-US" dirty="0" err="1"/>
              <a:t>Módulo</a:t>
            </a:r>
            <a:r>
              <a:rPr lang="en-US" dirty="0"/>
              <a:t>: Base de </a:t>
            </a:r>
            <a:r>
              <a:rPr lang="en-US" dirty="0" err="1"/>
              <a:t>Datos</a:t>
            </a:r>
            <a:endParaRPr lang="es-AR" dirty="0"/>
          </a:p>
        </p:txBody>
      </p:sp>
      <p:pic>
        <p:nvPicPr>
          <p:cNvPr id="4" name="Imagen 3" descr="https://i.ytimg.com/vi/ZRmGlfJa78w/maxresdefault.jpg"/>
          <p:cNvPicPr/>
          <p:nvPr/>
        </p:nvPicPr>
        <p:blipFill rotWithShape="1">
          <a:blip r:embed="rId2">
            <a:extLst>
              <a:ext uri="{28A0092B-C50C-407E-A947-70E740481C1C}">
                <a14:useLocalDpi xmlns:a14="http://schemas.microsoft.com/office/drawing/2010/main" val="0"/>
              </a:ext>
            </a:extLst>
          </a:blip>
          <a:srcRect l="5713" r="6713"/>
          <a:stretch/>
        </p:blipFill>
        <p:spPr bwMode="auto">
          <a:xfrm>
            <a:off x="3364832" y="3200400"/>
            <a:ext cx="10718973" cy="6248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17330124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nvPr>
        </p:nvGraphicFramePr>
        <p:xfrm>
          <a:off x="745331" y="1930336"/>
          <a:ext cx="16078200" cy="7399592"/>
        </p:xfrm>
        <a:graphic>
          <a:graphicData uri="http://schemas.openxmlformats.org/drawingml/2006/table">
            <a:tbl>
              <a:tblPr firstRow="1" bandRow="1">
                <a:tableStyleId>{5C22544A-7EE6-4342-B048-85BDC9FD1C3A}</a:tableStyleId>
              </a:tblPr>
              <a:tblGrid>
                <a:gridCol w="7391400">
                  <a:extLst>
                    <a:ext uri="{9D8B030D-6E8A-4147-A177-3AD203B41FA5}">
                      <a16:colId xmlns:a16="http://schemas.microsoft.com/office/drawing/2014/main" val="1718804461"/>
                    </a:ext>
                  </a:extLst>
                </a:gridCol>
                <a:gridCol w="8686800">
                  <a:extLst>
                    <a:ext uri="{9D8B030D-6E8A-4147-A177-3AD203B41FA5}">
                      <a16:colId xmlns:a16="http://schemas.microsoft.com/office/drawing/2014/main" val="2280906050"/>
                    </a:ext>
                  </a:extLst>
                </a:gridCol>
              </a:tblGrid>
              <a:tr h="450152">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6949440">
                <a:tc>
                  <a:txBody>
                    <a:bodyPr/>
                    <a:lstStyle/>
                    <a:p>
                      <a:r>
                        <a:rPr lang="es-AR" sz="2400" b="1" dirty="0">
                          <a:solidFill>
                            <a:schemeClr val="dk1"/>
                          </a:solidFill>
                          <a:effectLst/>
                          <a:latin typeface="+mn-lt"/>
                          <a:ea typeface="+mn-ea"/>
                          <a:cs typeface="+mn-cs"/>
                        </a:rPr>
                        <a:t>Bloque: Organización lógica de los datos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a:t>
                      </a:r>
                    </a:p>
                    <a:p>
                      <a:pPr lvl="0"/>
                      <a:r>
                        <a:rPr lang="es-AR" sz="2400" dirty="0">
                          <a:solidFill>
                            <a:schemeClr val="dk1"/>
                          </a:solidFill>
                          <a:effectLst/>
                          <a:latin typeface="+mn-lt"/>
                          <a:ea typeface="+mn-ea"/>
                          <a:cs typeface="+mn-cs"/>
                        </a:rPr>
                        <a:t>Concepto de datos, procesos, salida.</a:t>
                      </a:r>
                    </a:p>
                    <a:p>
                      <a:pPr lvl="0"/>
                      <a:r>
                        <a:rPr lang="es-AR" sz="2400" dirty="0">
                          <a:solidFill>
                            <a:schemeClr val="dk1"/>
                          </a:solidFill>
                          <a:effectLst/>
                          <a:latin typeface="+mn-lt"/>
                          <a:ea typeface="+mn-ea"/>
                          <a:cs typeface="+mn-cs"/>
                        </a:rPr>
                        <a:t>Noción de registro y Concepto de archivo.</a:t>
                      </a:r>
                    </a:p>
                    <a:p>
                      <a:pPr lvl="0"/>
                      <a:r>
                        <a:rPr lang="es-AR" sz="2400" dirty="0">
                          <a:solidFill>
                            <a:schemeClr val="dk1"/>
                          </a:solidFill>
                          <a:effectLst/>
                          <a:latin typeface="+mn-lt"/>
                          <a:ea typeface="+mn-ea"/>
                          <a:cs typeface="+mn-cs"/>
                        </a:rPr>
                        <a:t>Noción de base de datos.</a:t>
                      </a:r>
                    </a:p>
                    <a:p>
                      <a:pPr lvl="0"/>
                      <a:r>
                        <a:rPr lang="es-AR" sz="2400" dirty="0">
                          <a:solidFill>
                            <a:schemeClr val="dk1"/>
                          </a:solidFill>
                          <a:effectLst/>
                          <a:latin typeface="+mn-lt"/>
                          <a:ea typeface="+mn-ea"/>
                          <a:cs typeface="+mn-cs"/>
                        </a:rPr>
                        <a:t>Ventajas de las Bases de Datos.</a:t>
                      </a:r>
                    </a:p>
                    <a:p>
                      <a:pPr lvl="0"/>
                      <a:r>
                        <a:rPr lang="es-AR" sz="2400" dirty="0">
                          <a:solidFill>
                            <a:schemeClr val="dk1"/>
                          </a:solidFill>
                          <a:effectLst/>
                          <a:latin typeface="+mn-lt"/>
                          <a:ea typeface="+mn-ea"/>
                          <a:cs typeface="+mn-cs"/>
                        </a:rPr>
                        <a:t>Concepto de Tabla.</a:t>
                      </a:r>
                    </a:p>
                    <a:p>
                      <a:pPr lvl="0"/>
                      <a:r>
                        <a:rPr lang="es-AR" sz="2400" dirty="0">
                          <a:solidFill>
                            <a:schemeClr val="dk1"/>
                          </a:solidFill>
                          <a:effectLst/>
                          <a:latin typeface="+mn-lt"/>
                          <a:ea typeface="+mn-ea"/>
                          <a:cs typeface="+mn-cs"/>
                        </a:rPr>
                        <a:t>Concepto de Entidad.</a:t>
                      </a:r>
                    </a:p>
                    <a:p>
                      <a:pPr lvl="0"/>
                      <a:r>
                        <a:rPr lang="es-AR" sz="2400" dirty="0">
                          <a:solidFill>
                            <a:schemeClr val="dk1"/>
                          </a:solidFill>
                          <a:effectLst/>
                          <a:latin typeface="+mn-lt"/>
                          <a:ea typeface="+mn-ea"/>
                          <a:cs typeface="+mn-cs"/>
                        </a:rPr>
                        <a:t>Relaciones entre entidades.</a:t>
                      </a:r>
                    </a:p>
                    <a:p>
                      <a:pPr lvl="0"/>
                      <a:r>
                        <a:rPr lang="es-AR" sz="2400" dirty="0">
                          <a:solidFill>
                            <a:schemeClr val="dk1"/>
                          </a:solidFill>
                          <a:effectLst/>
                          <a:latin typeface="+mn-lt"/>
                          <a:ea typeface="+mn-ea"/>
                          <a:cs typeface="+mn-cs"/>
                        </a:rPr>
                        <a:t>Atributo de las entidades.</a:t>
                      </a:r>
                    </a:p>
                    <a:p>
                      <a:pPr lvl="0"/>
                      <a:r>
                        <a:rPr lang="es-AR" sz="2400" dirty="0">
                          <a:solidFill>
                            <a:schemeClr val="dk1"/>
                          </a:solidFill>
                          <a:effectLst/>
                          <a:latin typeface="+mn-lt"/>
                          <a:ea typeface="+mn-ea"/>
                          <a:cs typeface="+mn-cs"/>
                        </a:rPr>
                        <a:t>Clave principal y Clave secundaria.</a:t>
                      </a:r>
                    </a:p>
                    <a:p>
                      <a:pPr lvl="0"/>
                      <a:r>
                        <a:rPr lang="es-AR" sz="2400" dirty="0">
                          <a:solidFill>
                            <a:schemeClr val="dk1"/>
                          </a:solidFill>
                          <a:effectLst/>
                          <a:latin typeface="+mn-lt"/>
                          <a:ea typeface="+mn-ea"/>
                          <a:cs typeface="+mn-cs"/>
                        </a:rPr>
                        <a:t>Cardinalidad de las relaciones.</a:t>
                      </a:r>
                    </a:p>
                    <a:p>
                      <a:pPr lvl="0"/>
                      <a:r>
                        <a:rPr lang="es-AR" sz="2400" dirty="0">
                          <a:solidFill>
                            <a:schemeClr val="dk1"/>
                          </a:solidFill>
                          <a:effectLst/>
                          <a:latin typeface="+mn-lt"/>
                          <a:ea typeface="+mn-ea"/>
                          <a:cs typeface="+mn-cs"/>
                        </a:rPr>
                        <a:t>Diagrama Entidad-Relación (ER). </a:t>
                      </a:r>
                    </a:p>
                    <a:p>
                      <a:pPr lvl="0"/>
                      <a:r>
                        <a:rPr lang="es-AR" sz="2400" dirty="0">
                          <a:solidFill>
                            <a:schemeClr val="dk1"/>
                          </a:solidFill>
                          <a:effectLst/>
                          <a:latin typeface="+mn-lt"/>
                          <a:ea typeface="+mn-ea"/>
                          <a:cs typeface="+mn-cs"/>
                        </a:rPr>
                        <a:t>Concepto de normalización y redundancia.	</a:t>
                      </a:r>
                    </a:p>
                    <a:p>
                      <a:pPr lvl="0"/>
                      <a:r>
                        <a:rPr lang="es-AR" sz="2400" dirty="0">
                          <a:solidFill>
                            <a:schemeClr val="dk1"/>
                          </a:solidFill>
                          <a:effectLst/>
                          <a:latin typeface="+mn-lt"/>
                          <a:ea typeface="+mn-ea"/>
                          <a:cs typeface="+mn-cs"/>
                        </a:rPr>
                        <a:t>Consultas anidadas.</a:t>
                      </a:r>
                    </a:p>
                    <a:p>
                      <a:pPr lvl="0"/>
                      <a:r>
                        <a:rPr lang="es-AR" sz="2400" dirty="0">
                          <a:solidFill>
                            <a:schemeClr val="dk1"/>
                          </a:solidFill>
                          <a:effectLst/>
                          <a:latin typeface="+mn-lt"/>
                          <a:ea typeface="+mn-ea"/>
                          <a:cs typeface="+mn-cs"/>
                        </a:rPr>
                        <a:t>Tablas relacionadas.</a:t>
                      </a:r>
                    </a:p>
                    <a:p>
                      <a:pPr lvl="0"/>
                      <a:r>
                        <a:rPr lang="es-AR" sz="2400" dirty="0">
                          <a:solidFill>
                            <a:schemeClr val="dk1"/>
                          </a:solidFill>
                          <a:effectLst/>
                          <a:latin typeface="+mn-lt"/>
                          <a:ea typeface="+mn-ea"/>
                          <a:cs typeface="+mn-cs"/>
                        </a:rPr>
                        <a:t>Índices</a:t>
                      </a:r>
                    </a:p>
                    <a:p>
                      <a:pPr lvl="0"/>
                      <a:r>
                        <a:rPr lang="es-AR" sz="2400" dirty="0">
                          <a:solidFill>
                            <a:schemeClr val="dk1"/>
                          </a:solidFill>
                          <a:effectLst/>
                          <a:latin typeface="+mn-lt"/>
                          <a:ea typeface="+mn-ea"/>
                          <a:cs typeface="+mn-cs"/>
                        </a:rPr>
                        <a:t>Consultas de datos.</a:t>
                      </a:r>
                    </a:p>
                    <a:p>
                      <a:pPr lvl="0"/>
                      <a:r>
                        <a:rPr lang="es-AR" sz="2400" dirty="0">
                          <a:solidFill>
                            <a:schemeClr val="dk1"/>
                          </a:solidFill>
                          <a:effectLst/>
                          <a:latin typeface="+mn-lt"/>
                          <a:ea typeface="+mn-ea"/>
                          <a:cs typeface="+mn-cs"/>
                        </a:rPr>
                        <a:t>Altas, Bajas y Modificaciones (ABM).</a:t>
                      </a:r>
                    </a:p>
                  </a:txBody>
                  <a:tcPr marL="68580" marR="68580" marT="0" marB="0"/>
                </a:tc>
                <a:tc>
                  <a:txBody>
                    <a:bodyPr/>
                    <a:lstStyle/>
                    <a:p>
                      <a:r>
                        <a:rPr lang="es-AR" sz="24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400" dirty="0">
                          <a:solidFill>
                            <a:schemeClr val="dk1"/>
                          </a:solidFill>
                          <a:effectLst/>
                          <a:latin typeface="+mn-lt"/>
                          <a:ea typeface="+mn-ea"/>
                          <a:cs typeface="+mn-cs"/>
                        </a:rPr>
                        <a:t>Mediante estas prácticas, se espera que las/os estudiantes puedan:</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Identificar las ventajas del uso de las bases de datos vinculadas con la consulta y la actualización de los datos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Diferenciar los tipos de datos según las operaciones que se deban realizar sobre ellos.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los diagramas Entidad-Relación relacionadas con las situaciones problemáticas planteadas.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Resolver problemas de redundancia en los datos</a:t>
                      </a:r>
                      <a:endParaRPr lang="es-AR" sz="2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466821"/>
                  </a:ext>
                </a:extLst>
              </a:tr>
            </a:tbl>
          </a:graphicData>
        </a:graphic>
      </p:graphicFrame>
    </p:spTree>
    <p:extLst>
      <p:ext uri="{BB962C8B-B14F-4D97-AF65-F5344CB8AC3E}">
        <p14:creationId xmlns:p14="http://schemas.microsoft.com/office/powerpoint/2010/main" val="24159539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nvPr>
        </p:nvGraphicFramePr>
        <p:xfrm>
          <a:off x="897731" y="2133600"/>
          <a:ext cx="16078200" cy="7370064"/>
        </p:xfrm>
        <a:graphic>
          <a:graphicData uri="http://schemas.openxmlformats.org/drawingml/2006/table">
            <a:tbl>
              <a:tblPr firstRow="1" bandRow="1">
                <a:tableStyleId>{5C22544A-7EE6-4342-B048-85BDC9FD1C3A}</a:tableStyleId>
              </a:tblPr>
              <a:tblGrid>
                <a:gridCol w="8039100">
                  <a:extLst>
                    <a:ext uri="{9D8B030D-6E8A-4147-A177-3AD203B41FA5}">
                      <a16:colId xmlns:a16="http://schemas.microsoft.com/office/drawing/2014/main" val="1718804461"/>
                    </a:ext>
                  </a:extLst>
                </a:gridCol>
                <a:gridCol w="8039100">
                  <a:extLst>
                    <a:ext uri="{9D8B030D-6E8A-4147-A177-3AD203B41FA5}">
                      <a16:colId xmlns:a16="http://schemas.microsoft.com/office/drawing/2014/main" val="2280906050"/>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6949440">
                <a:tc>
                  <a:txBody>
                    <a:bodyPr/>
                    <a:lstStyle/>
                    <a:p>
                      <a:r>
                        <a:rPr lang="es-AR" sz="2000" b="1" dirty="0">
                          <a:solidFill>
                            <a:schemeClr val="dk1"/>
                          </a:solidFill>
                          <a:effectLst/>
                          <a:latin typeface="+mn-lt"/>
                          <a:ea typeface="+mn-ea"/>
                          <a:cs typeface="+mn-cs"/>
                        </a:rPr>
                        <a:t>Bloque: Manipulación de Base de datos</a:t>
                      </a:r>
                      <a:r>
                        <a:rPr lang="es-AR" sz="2000" dirty="0">
                          <a:solidFill>
                            <a:schemeClr val="dk1"/>
                          </a:solidFill>
                          <a:effectLst/>
                          <a:latin typeface="+mn-lt"/>
                          <a:ea typeface="+mn-ea"/>
                          <a:cs typeface="+mn-cs"/>
                        </a:rPr>
                        <a:t>.</a:t>
                      </a:r>
                    </a:p>
                    <a:p>
                      <a:r>
                        <a:rPr lang="es-AR" sz="2000" dirty="0">
                          <a:solidFill>
                            <a:schemeClr val="dk1"/>
                          </a:solidFill>
                          <a:effectLst/>
                          <a:latin typeface="+mn-lt"/>
                          <a:ea typeface="+mn-ea"/>
                          <a:cs typeface="+mn-cs"/>
                        </a:rPr>
                        <a:t>Lenguaje de Consulta</a:t>
                      </a:r>
                    </a:p>
                    <a:p>
                      <a:pPr lvl="0"/>
                      <a:r>
                        <a:rPr lang="es-AR" sz="2000" dirty="0">
                          <a:solidFill>
                            <a:schemeClr val="dk1"/>
                          </a:solidFill>
                          <a:effectLst/>
                          <a:latin typeface="+mn-lt"/>
                          <a:ea typeface="+mn-ea"/>
                          <a:cs typeface="+mn-cs"/>
                        </a:rPr>
                        <a:t>Software libre.</a:t>
                      </a:r>
                    </a:p>
                    <a:p>
                      <a:pPr lvl="0"/>
                      <a:r>
                        <a:rPr lang="es-AR" sz="2000" dirty="0">
                          <a:solidFill>
                            <a:schemeClr val="dk1"/>
                          </a:solidFill>
                          <a:effectLst/>
                          <a:latin typeface="+mn-lt"/>
                          <a:ea typeface="+mn-ea"/>
                          <a:cs typeface="+mn-cs"/>
                        </a:rPr>
                        <a:t>Software propietario.</a:t>
                      </a:r>
                    </a:p>
                    <a:p>
                      <a:r>
                        <a:rPr lang="es-AR" sz="2000" dirty="0">
                          <a:solidFill>
                            <a:schemeClr val="dk1"/>
                          </a:solidFill>
                          <a:effectLst/>
                          <a:latin typeface="+mn-lt"/>
                          <a:ea typeface="+mn-ea"/>
                          <a:cs typeface="+mn-cs"/>
                        </a:rPr>
                        <a:t> Construcción de Base de datos.</a:t>
                      </a:r>
                    </a:p>
                    <a:p>
                      <a:pPr lvl="0"/>
                      <a:r>
                        <a:rPr lang="es-AR" sz="2000" dirty="0">
                          <a:solidFill>
                            <a:schemeClr val="dk1"/>
                          </a:solidFill>
                          <a:effectLst/>
                          <a:latin typeface="+mn-lt"/>
                          <a:ea typeface="+mn-ea"/>
                          <a:cs typeface="+mn-cs"/>
                        </a:rPr>
                        <a:t>Consultas sobre una tabla </a:t>
                      </a:r>
                    </a:p>
                    <a:p>
                      <a:pPr lvl="0"/>
                      <a:r>
                        <a:rPr lang="es-AR" sz="2000" dirty="0">
                          <a:solidFill>
                            <a:schemeClr val="dk1"/>
                          </a:solidFill>
                          <a:effectLst/>
                          <a:latin typeface="+mn-lt"/>
                          <a:ea typeface="+mn-ea"/>
                          <a:cs typeface="+mn-cs"/>
                        </a:rPr>
                        <a:t>Selección simple.</a:t>
                      </a:r>
                    </a:p>
                    <a:p>
                      <a:pPr lvl="0"/>
                      <a:r>
                        <a:rPr lang="es-AR" sz="2000" dirty="0">
                          <a:solidFill>
                            <a:schemeClr val="dk1"/>
                          </a:solidFill>
                          <a:effectLst/>
                          <a:latin typeface="+mn-lt"/>
                          <a:ea typeface="+mn-ea"/>
                          <a:cs typeface="+mn-cs"/>
                        </a:rPr>
                        <a:t>Eliminación de respuestas duplicadas.</a:t>
                      </a:r>
                    </a:p>
                    <a:p>
                      <a:pPr lvl="0"/>
                      <a:r>
                        <a:rPr lang="es-AR" sz="2000" dirty="0">
                          <a:solidFill>
                            <a:schemeClr val="dk1"/>
                          </a:solidFill>
                          <a:effectLst/>
                          <a:latin typeface="+mn-lt"/>
                          <a:ea typeface="+mn-ea"/>
                          <a:cs typeface="+mn-cs"/>
                        </a:rPr>
                        <a:t>Selección ordenada.</a:t>
                      </a:r>
                    </a:p>
                    <a:p>
                      <a:pPr lvl="0"/>
                      <a:r>
                        <a:rPr lang="es-AR" sz="2000" dirty="0">
                          <a:solidFill>
                            <a:schemeClr val="dk1"/>
                          </a:solidFill>
                          <a:effectLst/>
                          <a:latin typeface="+mn-lt"/>
                          <a:ea typeface="+mn-ea"/>
                          <a:cs typeface="+mn-cs"/>
                        </a:rPr>
                        <a:t>Selección condicionada. </a:t>
                      </a:r>
                    </a:p>
                    <a:p>
                      <a:pPr lvl="0"/>
                      <a:r>
                        <a:rPr lang="es-AR" sz="2000" dirty="0">
                          <a:solidFill>
                            <a:schemeClr val="dk1"/>
                          </a:solidFill>
                          <a:effectLst/>
                          <a:latin typeface="+mn-lt"/>
                          <a:ea typeface="+mn-ea"/>
                          <a:cs typeface="+mn-cs"/>
                        </a:rPr>
                        <a:t>Operadores de comparación</a:t>
                      </a:r>
                    </a:p>
                    <a:p>
                      <a:pPr lvl="0"/>
                      <a:r>
                        <a:rPr lang="es-AR" sz="2000" dirty="0">
                          <a:solidFill>
                            <a:schemeClr val="dk1"/>
                          </a:solidFill>
                          <a:effectLst/>
                          <a:latin typeface="+mn-lt"/>
                          <a:ea typeface="+mn-ea"/>
                          <a:cs typeface="+mn-cs"/>
                        </a:rPr>
                        <a:t>Operadores lógicos.</a:t>
                      </a:r>
                    </a:p>
                    <a:p>
                      <a:r>
                        <a:rPr lang="es-AR" sz="2000" dirty="0">
                          <a:solidFill>
                            <a:schemeClr val="dk1"/>
                          </a:solidFill>
                          <a:effectLst/>
                          <a:latin typeface="+mn-lt"/>
                          <a:ea typeface="+mn-ea"/>
                          <a:cs typeface="+mn-cs"/>
                        </a:rPr>
                        <a:t>Campos calculados.</a:t>
                      </a:r>
                    </a:p>
                    <a:p>
                      <a:pPr lvl="0"/>
                      <a:r>
                        <a:rPr lang="es-AR" sz="2000" dirty="0">
                          <a:solidFill>
                            <a:schemeClr val="dk1"/>
                          </a:solidFill>
                          <a:effectLst/>
                          <a:latin typeface="+mn-lt"/>
                          <a:ea typeface="+mn-ea"/>
                          <a:cs typeface="+mn-cs"/>
                        </a:rPr>
                        <a:t>Funciones agregadas de dominio (mínimo, máximo, suma, promedio).</a:t>
                      </a:r>
                    </a:p>
                    <a:p>
                      <a:r>
                        <a:rPr lang="es-AR" sz="2000" dirty="0">
                          <a:solidFill>
                            <a:schemeClr val="dk1"/>
                          </a:solidFill>
                          <a:effectLst/>
                          <a:latin typeface="+mn-lt"/>
                          <a:ea typeface="+mn-ea"/>
                          <a:cs typeface="+mn-cs"/>
                        </a:rPr>
                        <a:t> Selección con agrupamientos (agrupar).</a:t>
                      </a:r>
                    </a:p>
                    <a:p>
                      <a:pPr lvl="0"/>
                      <a:r>
                        <a:rPr lang="es-AR" sz="2000" dirty="0">
                          <a:solidFill>
                            <a:schemeClr val="dk1"/>
                          </a:solidFill>
                          <a:effectLst/>
                          <a:latin typeface="+mn-lt"/>
                          <a:ea typeface="+mn-ea"/>
                          <a:cs typeface="+mn-cs"/>
                        </a:rPr>
                        <a:t>Altas, bajas y modificaciones (ABM).</a:t>
                      </a:r>
                    </a:p>
                    <a:p>
                      <a:pPr lvl="0"/>
                      <a:r>
                        <a:rPr lang="es-AR" sz="2000" dirty="0">
                          <a:solidFill>
                            <a:schemeClr val="dk1"/>
                          </a:solidFill>
                          <a:effectLst/>
                          <a:latin typeface="+mn-lt"/>
                          <a:ea typeface="+mn-ea"/>
                          <a:cs typeface="+mn-cs"/>
                        </a:rPr>
                        <a:t>Actualización de un registro.</a:t>
                      </a:r>
                    </a:p>
                    <a:p>
                      <a:pPr lvl="0"/>
                      <a:r>
                        <a:rPr lang="es-AR" sz="2000" dirty="0">
                          <a:solidFill>
                            <a:schemeClr val="dk1"/>
                          </a:solidFill>
                          <a:effectLst/>
                          <a:latin typeface="+mn-lt"/>
                          <a:ea typeface="+mn-ea"/>
                          <a:cs typeface="+mn-cs"/>
                        </a:rPr>
                        <a:t>Actualización de registros múltiples </a:t>
                      </a:r>
                    </a:p>
                    <a:p>
                      <a:pPr lvl="0"/>
                      <a:r>
                        <a:rPr lang="es-AR" sz="2000" dirty="0">
                          <a:solidFill>
                            <a:schemeClr val="dk1"/>
                          </a:solidFill>
                          <a:effectLst/>
                          <a:latin typeface="+mn-lt"/>
                          <a:ea typeface="+mn-ea"/>
                          <a:cs typeface="+mn-cs"/>
                        </a:rPr>
                        <a:t>Actualización condicionada. </a:t>
                      </a:r>
                    </a:p>
                    <a:p>
                      <a:pPr lvl="0"/>
                      <a:r>
                        <a:rPr lang="es-AR" sz="2000" dirty="0">
                          <a:solidFill>
                            <a:schemeClr val="dk1"/>
                          </a:solidFill>
                          <a:effectLst/>
                          <a:latin typeface="+mn-lt"/>
                          <a:ea typeface="+mn-ea"/>
                          <a:cs typeface="+mn-cs"/>
                        </a:rPr>
                        <a:t>Inserción y eliminación de un registro.</a:t>
                      </a:r>
                    </a:p>
                    <a:p>
                      <a:pPr lvl="0"/>
                      <a:r>
                        <a:rPr lang="es-AR" sz="2000" dirty="0">
                          <a:solidFill>
                            <a:schemeClr val="dk1"/>
                          </a:solidFill>
                          <a:effectLst/>
                          <a:latin typeface="+mn-lt"/>
                          <a:ea typeface="+mn-ea"/>
                          <a:cs typeface="+mn-cs"/>
                        </a:rPr>
                        <a:t> Eliminación de múltiples registros.</a:t>
                      </a:r>
                    </a:p>
                    <a:p>
                      <a:r>
                        <a:rPr lang="es-AR" sz="2000" dirty="0">
                          <a:solidFill>
                            <a:schemeClr val="dk1"/>
                          </a:solidFill>
                          <a:effectLst/>
                          <a:latin typeface="+mn-lt"/>
                          <a:ea typeface="+mn-ea"/>
                          <a:cs typeface="+mn-cs"/>
                        </a:rPr>
                        <a:t>Uso de Transacciones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s-AR" sz="22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200" dirty="0">
                          <a:solidFill>
                            <a:schemeClr val="dk1"/>
                          </a:solidFill>
                          <a:effectLst/>
                          <a:latin typeface="+mn-lt"/>
                          <a:ea typeface="+mn-ea"/>
                          <a:cs typeface="+mn-cs"/>
                        </a:rPr>
                        <a:t>Mediante estas prácticas, se espera que las/os estudiantes puedan: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Identificar las ventajas del uso de las bases de datos vinculadas con la consulta y la actualización de los datos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Diferenciar los tipos de datos según las operaciones que se deban realizar sobre ellos.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Construir los diagramas Entidad-Relación relacionadas con las situaciones problemáticas planteadas.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Resolver problemas de redundancia en los datos</a:t>
                      </a:r>
                      <a:endParaRPr lang="es-AR"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683228"/>
                  </a:ext>
                </a:extLst>
              </a:tr>
            </a:tbl>
          </a:graphicData>
        </a:graphic>
      </p:graphicFrame>
    </p:spTree>
    <p:extLst>
      <p:ext uri="{BB962C8B-B14F-4D97-AF65-F5344CB8AC3E}">
        <p14:creationId xmlns:p14="http://schemas.microsoft.com/office/powerpoint/2010/main" val="17046129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23556" y="3217906"/>
            <a:ext cx="15189664" cy="2232599"/>
          </a:xfrm>
        </p:spPr>
        <p:txBody>
          <a:bodyPr/>
          <a:lstStyle/>
          <a:p>
            <a:r>
              <a:rPr lang="es-AR" b="1" dirty="0"/>
              <a:t>Tecnología de Base de Datos vs. Tecnología Tradicional</a:t>
            </a:r>
          </a:p>
          <a:p>
            <a:r>
              <a:rPr lang="es-ES" b="1" dirty="0"/>
              <a:t>Sistemas de Base de Datos Distribuidos y Centralizados</a:t>
            </a:r>
            <a:endParaRPr lang="es-AR" b="1" dirty="0"/>
          </a:p>
          <a:p>
            <a:endParaRPr lang="es-AR" dirty="0"/>
          </a:p>
        </p:txBody>
      </p:sp>
      <p:grpSp>
        <p:nvGrpSpPr>
          <p:cNvPr id="4" name="Grupo 3"/>
          <p:cNvGrpSpPr/>
          <p:nvPr/>
        </p:nvGrpSpPr>
        <p:grpSpPr>
          <a:xfrm>
            <a:off x="5810351" y="5562600"/>
            <a:ext cx="3621780" cy="2971800"/>
            <a:chOff x="0" y="0"/>
            <a:chExt cx="4305300" cy="4469130"/>
          </a:xfrm>
        </p:grpSpPr>
        <p:pic>
          <p:nvPicPr>
            <p:cNvPr id="5" name="Imagen 4" descr="https://image.freepik.com/iconos-gratis/nube-simbolo-de-conexion-con-dos-flechas-en-direcciones-opuestas_318-5072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43000"/>
              <a:ext cx="1714500" cy="1447800"/>
            </a:xfrm>
            <a:prstGeom prst="rect">
              <a:avLst/>
            </a:prstGeom>
            <a:noFill/>
            <a:ln>
              <a:noFill/>
            </a:ln>
          </p:spPr>
        </p:pic>
        <p:grpSp>
          <p:nvGrpSpPr>
            <p:cNvPr id="6" name="Grupo 5"/>
            <p:cNvGrpSpPr/>
            <p:nvPr/>
          </p:nvGrpSpPr>
          <p:grpSpPr>
            <a:xfrm>
              <a:off x="0" y="0"/>
              <a:ext cx="4305300" cy="1781175"/>
              <a:chOff x="0" y="0"/>
              <a:chExt cx="4305300" cy="1781175"/>
            </a:xfrm>
          </p:grpSpPr>
          <p:pic>
            <p:nvPicPr>
              <p:cNvPr id="8" name="Imagen 7"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228600"/>
                <a:ext cx="838200" cy="737235"/>
              </a:xfrm>
              <a:prstGeom prst="rect">
                <a:avLst/>
              </a:prstGeom>
              <a:noFill/>
              <a:ln>
                <a:noFill/>
              </a:ln>
            </p:spPr>
          </p:pic>
          <p:pic>
            <p:nvPicPr>
              <p:cNvPr id="9" name="Imagen 8"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0"/>
                <a:ext cx="811530" cy="714375"/>
              </a:xfrm>
              <a:prstGeom prst="rect">
                <a:avLst/>
              </a:prstGeom>
              <a:noFill/>
              <a:ln>
                <a:noFill/>
              </a:ln>
            </p:spPr>
          </p:pic>
          <p:pic>
            <p:nvPicPr>
              <p:cNvPr id="10" name="Imagen 9"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8125"/>
                <a:ext cx="789940" cy="695325"/>
              </a:xfrm>
              <a:prstGeom prst="rect">
                <a:avLst/>
              </a:prstGeom>
              <a:noFill/>
              <a:ln>
                <a:noFill/>
              </a:ln>
            </p:spPr>
          </p:pic>
          <p:cxnSp>
            <p:nvCxnSpPr>
              <p:cNvPr id="11" name="Conector recto de flecha 10"/>
              <p:cNvCxnSpPr/>
              <p:nvPr/>
            </p:nvCxnSpPr>
            <p:spPr>
              <a:xfrm>
                <a:off x="400050" y="1000125"/>
                <a:ext cx="1057275" cy="77152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2" name="Conector recto de flecha 11"/>
              <p:cNvCxnSpPr/>
              <p:nvPr/>
            </p:nvCxnSpPr>
            <p:spPr>
              <a:xfrm flipH="1">
                <a:off x="2867025" y="1038225"/>
                <a:ext cx="1104900" cy="74295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3" name="Conector recto de flecha 12"/>
              <p:cNvCxnSpPr/>
              <p:nvPr/>
            </p:nvCxnSpPr>
            <p:spPr>
              <a:xfrm>
                <a:off x="2200275" y="771525"/>
                <a:ext cx="45719" cy="57150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grpSp>
        <p:pic>
          <p:nvPicPr>
            <p:cNvPr id="7" name="Imagen 6" descr="http://publicdomainvectors.org/photos/database_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3105150"/>
              <a:ext cx="1104900" cy="1363980"/>
            </a:xfrm>
            <a:prstGeom prst="rect">
              <a:avLst/>
            </a:prstGeom>
            <a:noFill/>
            <a:ln>
              <a:noFill/>
            </a:ln>
          </p:spPr>
        </p:pic>
      </p:grpSp>
      <p:grpSp>
        <p:nvGrpSpPr>
          <p:cNvPr id="14" name="Grupo 13"/>
          <p:cNvGrpSpPr/>
          <p:nvPr/>
        </p:nvGrpSpPr>
        <p:grpSpPr>
          <a:xfrm>
            <a:off x="11337131" y="6042114"/>
            <a:ext cx="2514600" cy="1848670"/>
            <a:chOff x="183332" y="324730"/>
            <a:chExt cx="2721793" cy="2029558"/>
          </a:xfrm>
        </p:grpSpPr>
        <p:pic>
          <p:nvPicPr>
            <p:cNvPr id="15" name="Imagen 14" descr="https://upload.wikimedia.org/wikipedia/commons/5/59/%C3%8Dcono_Computadora_-_Internet.JPG"/>
            <p:cNvPicPr>
              <a:picLocks noChangeAspect="1"/>
            </p:cNvPicPr>
            <p:nvPr/>
          </p:nvPicPr>
          <p:blipFill rotWithShape="1">
            <a:blip r:embed="rId5">
              <a:extLst>
                <a:ext uri="{28A0092B-C50C-407E-A947-70E740481C1C}">
                  <a14:useLocalDpi xmlns:a14="http://schemas.microsoft.com/office/drawing/2010/main" val="0"/>
                </a:ext>
              </a:extLst>
            </a:blip>
            <a:srcRect l="6948" t="12308" r="4858" b="10768"/>
            <a:stretch/>
          </p:blipFill>
          <p:spPr bwMode="auto">
            <a:xfrm>
              <a:off x="183332" y="324730"/>
              <a:ext cx="2326921" cy="2029558"/>
            </a:xfrm>
            <a:prstGeom prst="rect">
              <a:avLst/>
            </a:prstGeom>
            <a:noFill/>
            <a:ln>
              <a:noFill/>
            </a:ln>
          </p:spPr>
        </p:pic>
        <p:pic>
          <p:nvPicPr>
            <p:cNvPr id="16" name="Imagen 15" descr="http://1.bp.blogspot.com/-28r8VYOnp7o/VpViB5Kz-6I/AAAAAAAAbS4/UEkus_vTwUc/s1600/Get%2BADABAS.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923925"/>
              <a:ext cx="1076325" cy="1076325"/>
            </a:xfrm>
            <a:prstGeom prst="rect">
              <a:avLst/>
            </a:prstGeom>
            <a:noFill/>
            <a:ln>
              <a:noFill/>
            </a:ln>
          </p:spPr>
        </p:pic>
      </p:grpSp>
      <p:sp>
        <p:nvSpPr>
          <p:cNvPr id="17" name="Título 1"/>
          <p:cNvSpPr>
            <a:spLocks noGrp="1"/>
          </p:cNvSpPr>
          <p:nvPr>
            <p:ph type="title"/>
          </p:nvPr>
        </p:nvSpPr>
        <p:spPr>
          <a:xfrm>
            <a:off x="211931" y="1541464"/>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182987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626510" y="1319309"/>
            <a:ext cx="10464801" cy="1196866"/>
          </a:xfrm>
          <a:ln w="12700">
            <a:miter lim="400000"/>
          </a:ln>
        </p:spPr>
        <p:txBody>
          <a:bodyPr vert="horz" wrap="square" lIns="50800" tIns="50800" rIns="50800" bIns="50800" numCol="1" anchor="ctr" anchorCtr="0" compatLnSpc="1">
            <a:prstTxWarp prst="textNoShape">
              <a:avLst/>
            </a:prstTxWarp>
            <a:spAutoFit/>
          </a:bodyPr>
          <a:lstStyle/>
          <a:p>
            <a:r>
              <a:rPr lang="es-AR" sz="7111" cap="all" dirty="0"/>
              <a:t>DBMS</a:t>
            </a:r>
          </a:p>
        </p:txBody>
      </p:sp>
      <p:sp>
        <p:nvSpPr>
          <p:cNvPr id="4" name="CuadroTexto 3"/>
          <p:cNvSpPr txBox="1"/>
          <p:nvPr/>
        </p:nvSpPr>
        <p:spPr>
          <a:xfrm>
            <a:off x="2880897" y="2651254"/>
            <a:ext cx="11956026" cy="926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Data Base Management </a:t>
            </a:r>
            <a:r>
              <a:rPr lang="es-AR" dirty="0" err="1"/>
              <a:t>System</a:t>
            </a:r>
            <a:endParaRPr lang="es-AR" dirty="0"/>
          </a:p>
          <a:p>
            <a:pPr algn="ctr" defTabSz="584191" fontAlgn="auto">
              <a:spcBef>
                <a:spcPts val="0"/>
              </a:spcBef>
              <a:spcAft>
                <a:spcPts val="0"/>
              </a:spcAft>
            </a:pPr>
            <a:r>
              <a:rPr lang="es-AR" dirty="0"/>
              <a:t> Sistema de Administración de Base de Datos</a:t>
            </a:r>
            <a:endParaRPr lang="es-AR" sz="3556" dirty="0">
              <a:solidFill>
                <a:srgbClr val="535353"/>
              </a:solidFill>
              <a:latin typeface="+mn-lt"/>
              <a:ea typeface="+mn-ea"/>
              <a:sym typeface="Gill Sans Light"/>
            </a:endParaRPr>
          </a:p>
        </p:txBody>
      </p:sp>
      <p:sp>
        <p:nvSpPr>
          <p:cNvPr id="5" name="Marcador de texto 1"/>
          <p:cNvSpPr txBox="1">
            <a:spLocks/>
          </p:cNvSpPr>
          <p:nvPr/>
        </p:nvSpPr>
        <p:spPr>
          <a:xfrm>
            <a:off x="8858911" y="4027036"/>
            <a:ext cx="7994172" cy="38451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406394" indent="-406394" algn="l" hangingPunct="1">
              <a:lnSpc>
                <a:spcPct val="150000"/>
              </a:lnSpc>
              <a:buFont typeface="Wingdings" panose="05000000000000000000" pitchFamily="2" charset="2"/>
              <a:buChar char="ü"/>
            </a:pPr>
            <a:r>
              <a:rPr lang="es-AR" sz="2702" dirty="0"/>
              <a:t>Permiten definir la estructuras de datos a almacenar.</a:t>
            </a:r>
          </a:p>
          <a:p>
            <a:pPr marL="406394" indent="-406394" algn="l" hangingPunct="1">
              <a:lnSpc>
                <a:spcPct val="150000"/>
              </a:lnSpc>
              <a:buFont typeface="Wingdings" panose="05000000000000000000" pitchFamily="2" charset="2"/>
              <a:buChar char="ü"/>
            </a:pPr>
            <a:r>
              <a:rPr lang="es-AR" sz="2702" dirty="0"/>
              <a:t>Proveen de mecanismos de manipulación de datos.</a:t>
            </a:r>
          </a:p>
          <a:p>
            <a:pPr marL="406394" indent="-406394" algn="l" hangingPunct="1">
              <a:lnSpc>
                <a:spcPct val="150000"/>
              </a:lnSpc>
              <a:buFont typeface="Wingdings" panose="05000000000000000000" pitchFamily="2" charset="2"/>
              <a:buChar char="ü"/>
            </a:pPr>
            <a:r>
              <a:rPr lang="es-AR" sz="2702" dirty="0"/>
              <a:t>Se encargan de garantizar la fiabilidad de la información almacenada. </a:t>
            </a:r>
          </a:p>
          <a:p>
            <a:pPr marL="406394" indent="-406394" algn="l" hangingPunct="1">
              <a:lnSpc>
                <a:spcPct val="150000"/>
              </a:lnSpc>
              <a:buFont typeface="Wingdings" panose="05000000000000000000" pitchFamily="2" charset="2"/>
              <a:buChar char="ü"/>
            </a:pPr>
            <a:r>
              <a:rPr lang="es-AR" sz="2702" dirty="0"/>
              <a:t>Manejan la concurrencia de usuarios accediendo a una misma base de datos</a:t>
            </a:r>
          </a:p>
        </p:txBody>
      </p:sp>
      <p:grpSp>
        <p:nvGrpSpPr>
          <p:cNvPr id="11" name="Grupo 10"/>
          <p:cNvGrpSpPr/>
          <p:nvPr/>
        </p:nvGrpSpPr>
        <p:grpSpPr>
          <a:xfrm>
            <a:off x="691731" y="4178584"/>
            <a:ext cx="7894499" cy="4364116"/>
            <a:chOff x="5564038" y="3979864"/>
            <a:chExt cx="11101639" cy="6137038"/>
          </a:xfrm>
        </p:grpSpPr>
        <p:grpSp>
          <p:nvGrpSpPr>
            <p:cNvPr id="8" name="Grupo 7"/>
            <p:cNvGrpSpPr/>
            <p:nvPr/>
          </p:nvGrpSpPr>
          <p:grpSpPr>
            <a:xfrm>
              <a:off x="5564038" y="3979864"/>
              <a:ext cx="11101639" cy="5901553"/>
              <a:chOff x="5564038" y="3967115"/>
              <a:chExt cx="11101639" cy="5731184"/>
            </a:xfrm>
          </p:grpSpPr>
          <p:pic>
            <p:nvPicPr>
              <p:cNvPr id="6" name="Imagen 5"/>
              <p:cNvPicPr>
                <a:picLocks noChangeAspect="1"/>
              </p:cNvPicPr>
              <p:nvPr/>
            </p:nvPicPr>
            <p:blipFill rotWithShape="1">
              <a:blip r:embed="rId2"/>
              <a:srcRect l="23710" t="2894" r="2342" b="58447"/>
              <a:stretch/>
            </p:blipFill>
            <p:spPr>
              <a:xfrm>
                <a:off x="5564038" y="3967115"/>
                <a:ext cx="11101639" cy="5731184"/>
              </a:xfrm>
              <a:prstGeom prst="rect">
                <a:avLst/>
              </a:prstGeom>
            </p:spPr>
          </p:pic>
          <p:sp>
            <p:nvSpPr>
              <p:cNvPr id="7" name="Rectángulo 6"/>
              <p:cNvSpPr/>
              <p:nvPr/>
            </p:nvSpPr>
            <p:spPr>
              <a:xfrm>
                <a:off x="7167716" y="8194560"/>
                <a:ext cx="2684206" cy="887392"/>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grpSp>
        <p:sp>
          <p:nvSpPr>
            <p:cNvPr id="10" name="Rectángulo 9"/>
            <p:cNvSpPr/>
            <p:nvPr/>
          </p:nvSpPr>
          <p:spPr>
            <a:xfrm>
              <a:off x="9121367" y="9203131"/>
              <a:ext cx="2100206" cy="913771"/>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grpSp>
      <p:sp>
        <p:nvSpPr>
          <p:cNvPr id="2" name="Marcador de número de diapositiva 1"/>
          <p:cNvSpPr>
            <a:spLocks noGrp="1"/>
          </p:cNvSpPr>
          <p:nvPr>
            <p:ph type="sldNum" sz="quarter" idx="2"/>
          </p:nvPr>
        </p:nvSpPr>
        <p:spPr/>
        <p:txBody>
          <a:bodyPr/>
          <a:lstStyle/>
          <a:p>
            <a:fld id="{86CB4B4D-7CA3-9044-876B-883B54F8677D}" type="slidenum">
              <a:rPr lang="es-AR" smtClean="0"/>
              <a:t>116</a:t>
            </a:fld>
            <a:endParaRPr lang="es-AR"/>
          </a:p>
        </p:txBody>
      </p:sp>
    </p:spTree>
    <p:extLst>
      <p:ext uri="{BB962C8B-B14F-4D97-AF65-F5344CB8AC3E}">
        <p14:creationId xmlns:p14="http://schemas.microsoft.com/office/powerpoint/2010/main" val="359352180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626510" y="1319309"/>
            <a:ext cx="10464801" cy="1196866"/>
          </a:xfrm>
          <a:ln w="12700">
            <a:miter lim="400000"/>
          </a:ln>
        </p:spPr>
        <p:txBody>
          <a:bodyPr vert="horz" wrap="square" lIns="50800" tIns="50800" rIns="50800" bIns="50800" numCol="1" anchor="ctr" anchorCtr="0" compatLnSpc="1">
            <a:prstTxWarp prst="textNoShape">
              <a:avLst/>
            </a:prstTxWarp>
            <a:spAutoFit/>
          </a:bodyPr>
          <a:lstStyle/>
          <a:p>
            <a:r>
              <a:rPr lang="es-AR" sz="7111" b="1" cap="all" dirty="0"/>
              <a:t>DBMS</a:t>
            </a:r>
          </a:p>
        </p:txBody>
      </p:sp>
      <p:sp>
        <p:nvSpPr>
          <p:cNvPr id="4" name="CuadroTexto 3"/>
          <p:cNvSpPr txBox="1"/>
          <p:nvPr/>
        </p:nvSpPr>
        <p:spPr>
          <a:xfrm>
            <a:off x="2859922" y="2315989"/>
            <a:ext cx="1195602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4400" dirty="0"/>
              <a:t>Funciones</a:t>
            </a:r>
            <a:endParaRPr lang="es-AR" sz="3556" dirty="0">
              <a:solidFill>
                <a:srgbClr val="535353"/>
              </a:solidFill>
              <a:latin typeface="+mn-lt"/>
              <a:ea typeface="+mn-ea"/>
              <a:sym typeface="Gill Sans Light"/>
            </a:endParaRPr>
          </a:p>
        </p:txBody>
      </p:sp>
      <p:grpSp>
        <p:nvGrpSpPr>
          <p:cNvPr id="10" name="Grupo 9"/>
          <p:cNvGrpSpPr/>
          <p:nvPr/>
        </p:nvGrpSpPr>
        <p:grpSpPr>
          <a:xfrm>
            <a:off x="2726531" y="2895600"/>
            <a:ext cx="12352867" cy="7751102"/>
            <a:chOff x="5866324" y="3538401"/>
            <a:chExt cx="18144051" cy="11433525"/>
          </a:xfrm>
        </p:grpSpPr>
        <p:graphicFrame>
          <p:nvGraphicFramePr>
            <p:cNvPr id="8" name="Diagrama 7"/>
            <p:cNvGraphicFramePr/>
            <p:nvPr>
              <p:extLst/>
            </p:nvPr>
          </p:nvGraphicFramePr>
          <p:xfrm>
            <a:off x="5866324" y="3538401"/>
            <a:ext cx="18144051" cy="662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1719305795"/>
                </p:ext>
              </p:extLst>
            </p:nvPr>
          </p:nvGraphicFramePr>
          <p:xfrm>
            <a:off x="5866324" y="6913299"/>
            <a:ext cx="18144051" cy="80586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 name="Marcador de número de diapositiva 1"/>
          <p:cNvSpPr>
            <a:spLocks noGrp="1"/>
          </p:cNvSpPr>
          <p:nvPr>
            <p:ph type="sldNum" sz="quarter" idx="2"/>
          </p:nvPr>
        </p:nvSpPr>
        <p:spPr/>
        <p:txBody>
          <a:bodyPr/>
          <a:lstStyle/>
          <a:p>
            <a:fld id="{86CB4B4D-7CA3-9044-876B-883B54F8677D}" type="slidenum">
              <a:rPr lang="es-AR" smtClean="0"/>
              <a:t>117</a:t>
            </a:fld>
            <a:endParaRPr lang="es-AR"/>
          </a:p>
        </p:txBody>
      </p:sp>
    </p:spTree>
    <p:extLst>
      <p:ext uri="{BB962C8B-B14F-4D97-AF65-F5344CB8AC3E}">
        <p14:creationId xmlns:p14="http://schemas.microsoft.com/office/powerpoint/2010/main" val="969211248"/>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437731" y="2180865"/>
            <a:ext cx="10464801" cy="2494914"/>
          </a:xfrm>
        </p:spPr>
        <p:txBody>
          <a:bodyPr/>
          <a:lstStyle/>
          <a:p>
            <a:pPr marL="406394" indent="-406394" algn="l">
              <a:buFont typeface="Arial" panose="020B0604020202020204" pitchFamily="34" charset="0"/>
              <a:buChar char="•"/>
            </a:pPr>
            <a:r>
              <a:rPr lang="es-AR" dirty="0"/>
              <a:t>Modelo de datos: es una serie de conceptos que sirven para describir </a:t>
            </a:r>
            <a:r>
              <a:rPr lang="es-AR" sz="2560" b="1" dirty="0"/>
              <a:t>un conjunto de datos y l</a:t>
            </a:r>
            <a:r>
              <a:rPr lang="es-AR" b="1" dirty="0"/>
              <a:t>as operaciones para manipularlos. </a:t>
            </a:r>
          </a:p>
          <a:p>
            <a:pPr marL="406394" indent="-406394" algn="l">
              <a:buFont typeface="Arial" panose="020B0604020202020204" pitchFamily="34" charset="0"/>
              <a:buChar char="•"/>
            </a:pPr>
            <a:endParaRPr lang="es-AR" b="1" dirty="0"/>
          </a:p>
          <a:p>
            <a:pPr marL="406394" indent="-406394" algn="l">
              <a:buFont typeface="Arial" panose="020B0604020202020204" pitchFamily="34" charset="0"/>
              <a:buChar char="•"/>
            </a:pPr>
            <a:r>
              <a:rPr lang="es-AR" dirty="0"/>
              <a:t>Tipos de modelos de datos:</a:t>
            </a:r>
          </a:p>
          <a:p>
            <a:pPr algn="l"/>
            <a:r>
              <a:rPr lang="es-AR" b="1" dirty="0"/>
              <a:t>	- Modelos conceptuales</a:t>
            </a:r>
            <a:br>
              <a:rPr lang="es-AR" b="1" dirty="0"/>
            </a:br>
            <a:r>
              <a:rPr lang="es-AR" b="1" dirty="0"/>
              <a:t>	- Modelos lógicos</a:t>
            </a:r>
            <a:r>
              <a:rPr lang="es-AR" dirty="0"/>
              <a:t>. </a:t>
            </a:r>
          </a:p>
        </p:txBody>
      </p:sp>
      <p:sp>
        <p:nvSpPr>
          <p:cNvPr id="3" name="Marcador de texto 2"/>
          <p:cNvSpPr>
            <a:spLocks noGrp="1"/>
          </p:cNvSpPr>
          <p:nvPr>
            <p:ph type="body" sz="quarter" idx="14"/>
          </p:nvPr>
        </p:nvSpPr>
        <p:spPr>
          <a:xfrm>
            <a:off x="3437731" y="1330216"/>
            <a:ext cx="10464801" cy="671636"/>
          </a:xfrm>
        </p:spPr>
        <p:txBody>
          <a:bodyPr/>
          <a:lstStyle/>
          <a:p>
            <a:r>
              <a:rPr lang="es-AR" b="1" dirty="0"/>
              <a:t>Clasificación de Bases de Datos</a:t>
            </a:r>
          </a:p>
        </p:txBody>
      </p:sp>
      <p:sp>
        <p:nvSpPr>
          <p:cNvPr id="4" name="Flecha: pentágono 3"/>
          <p:cNvSpPr/>
          <p:nvPr/>
        </p:nvSpPr>
        <p:spPr>
          <a:xfrm>
            <a:off x="264" y="2773966"/>
            <a:ext cx="3272176"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MODELO DE</a:t>
            </a:r>
            <a:endParaRPr lang="es-AR" sz="3129" dirty="0">
              <a:solidFill>
                <a:srgbClr val="FFFFFF"/>
              </a:solidFill>
              <a:sym typeface="Gill Sans Light"/>
            </a:endParaRPr>
          </a:p>
          <a:p>
            <a:pPr algn="ctr" defTabSz="584191" fontAlgn="auto">
              <a:spcBef>
                <a:spcPts val="0"/>
              </a:spcBef>
              <a:spcAft>
                <a:spcPts val="0"/>
              </a:spcAft>
            </a:pPr>
            <a:r>
              <a:rPr lang="es-AR" sz="3129" dirty="0">
                <a:solidFill>
                  <a:srgbClr val="FFFFFF"/>
                </a:solidFill>
              </a:rPr>
              <a:t>DATOS</a:t>
            </a:r>
            <a:endParaRPr lang="es-AR" sz="3129" dirty="0">
              <a:solidFill>
                <a:srgbClr val="FFFFFF"/>
              </a:solidFill>
              <a:sym typeface="Gill Sans Light"/>
            </a:endParaRPr>
          </a:p>
        </p:txBody>
      </p:sp>
      <p:sp>
        <p:nvSpPr>
          <p:cNvPr id="5" name="CuadroTexto 4"/>
          <p:cNvSpPr txBox="1"/>
          <p:nvPr/>
        </p:nvSpPr>
        <p:spPr>
          <a:xfrm>
            <a:off x="12585555" y="3756580"/>
            <a:ext cx="3901440" cy="1480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b="1" dirty="0"/>
              <a:t>Expresividad</a:t>
            </a:r>
          </a:p>
          <a:p>
            <a:pPr marL="487672" indent="-487672">
              <a:buFont typeface="Arial" panose="020B0604020202020204" pitchFamily="34" charset="0"/>
              <a:buChar char="•"/>
            </a:pPr>
            <a:r>
              <a:rPr lang="es-AR" b="1" dirty="0"/>
              <a:t>Simplicidad</a:t>
            </a:r>
            <a:r>
              <a:rPr lang="es-AR" dirty="0"/>
              <a:t> </a:t>
            </a:r>
          </a:p>
          <a:p>
            <a:pPr marL="487672" indent="-487672">
              <a:buFont typeface="Arial" panose="020B0604020202020204" pitchFamily="34" charset="0"/>
              <a:buChar char="•"/>
            </a:pPr>
            <a:r>
              <a:rPr lang="es-AR" b="1" dirty="0" err="1"/>
              <a:t>Minimalidad</a:t>
            </a:r>
            <a:endParaRPr lang="es-AR" b="1" dirty="0"/>
          </a:p>
          <a:p>
            <a:pPr marL="487672" indent="-487672">
              <a:buFont typeface="Arial" panose="020B0604020202020204" pitchFamily="34" charset="0"/>
              <a:buChar char="•"/>
            </a:pPr>
            <a:r>
              <a:rPr lang="es-AR" dirty="0"/>
              <a:t> </a:t>
            </a:r>
            <a:r>
              <a:rPr lang="es-AR" b="1" dirty="0"/>
              <a:t>Formalidad</a:t>
            </a:r>
            <a:endParaRPr lang="es-AR" sz="3556" dirty="0">
              <a:solidFill>
                <a:srgbClr val="535353"/>
              </a:solidFill>
              <a:latin typeface="+mn-lt"/>
              <a:ea typeface="+mn-ea"/>
              <a:sym typeface="Gill Sans Light"/>
            </a:endParaRPr>
          </a:p>
        </p:txBody>
      </p:sp>
      <p:sp>
        <p:nvSpPr>
          <p:cNvPr id="6" name="Flecha: a la derecha 5"/>
          <p:cNvSpPr/>
          <p:nvPr/>
        </p:nvSpPr>
        <p:spPr>
          <a:xfrm>
            <a:off x="8670132" y="3821879"/>
            <a:ext cx="3230224" cy="1290789"/>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8" name="Flecha: pentágono 7"/>
          <p:cNvSpPr/>
          <p:nvPr/>
        </p:nvSpPr>
        <p:spPr>
          <a:xfrm>
            <a:off x="265" y="7299105"/>
            <a:ext cx="3272176"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ESQUEMA</a:t>
            </a:r>
          </a:p>
          <a:p>
            <a:pPr algn="ctr" defTabSz="584191" fontAlgn="auto">
              <a:spcBef>
                <a:spcPts val="0"/>
              </a:spcBef>
              <a:spcAft>
                <a:spcPts val="0"/>
              </a:spcAft>
            </a:pPr>
            <a:endParaRPr lang="es-AR" sz="3129" dirty="0">
              <a:solidFill>
                <a:srgbClr val="FFFFFF"/>
              </a:solidFill>
              <a:sym typeface="Gill Sans Light"/>
            </a:endParaRPr>
          </a:p>
        </p:txBody>
      </p:sp>
      <p:sp>
        <p:nvSpPr>
          <p:cNvPr id="9" name="Marcador de texto 1"/>
          <p:cNvSpPr txBox="1">
            <a:spLocks/>
          </p:cNvSpPr>
          <p:nvPr/>
        </p:nvSpPr>
        <p:spPr>
          <a:xfrm>
            <a:off x="3626509" y="6992096"/>
            <a:ext cx="10532206" cy="21816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406394" indent="-406394" algn="l" hangingPunct="1">
              <a:buFont typeface="Arial" panose="020B0604020202020204" pitchFamily="34" charset="0"/>
              <a:buChar char="•"/>
            </a:pPr>
            <a:r>
              <a:rPr lang="es-AR" sz="2702" dirty="0"/>
              <a:t>Un </a:t>
            </a:r>
            <a:r>
              <a:rPr lang="es-AR" sz="2702" b="1" dirty="0"/>
              <a:t>esquema </a:t>
            </a:r>
            <a:r>
              <a:rPr lang="es-AR" sz="2702" dirty="0"/>
              <a:t>es un conjunto de representaciones lingüísticas o gráficas que describen la estructura de los datos de interés.</a:t>
            </a:r>
          </a:p>
          <a:p>
            <a:pPr algn="l" hangingPunct="1"/>
            <a:r>
              <a:rPr lang="es-AR" sz="2702" dirty="0"/>
              <a:t> </a:t>
            </a:r>
          </a:p>
          <a:p>
            <a:pPr marL="406394" indent="-406394" algn="l" hangingPunct="1">
              <a:buFont typeface="Arial" panose="020B0604020202020204" pitchFamily="34" charset="0"/>
              <a:buChar char="•"/>
            </a:pPr>
            <a:r>
              <a:rPr lang="es-AR" sz="2702" dirty="0"/>
              <a:t>Se utilizan modelos de datos para describir un esquema.</a:t>
            </a:r>
          </a:p>
          <a:p>
            <a:pPr algn="l" hangingPunct="1"/>
            <a:endParaRPr lang="es-AR" sz="2702" dirty="0"/>
          </a:p>
        </p:txBody>
      </p:sp>
      <p:sp>
        <p:nvSpPr>
          <p:cNvPr id="7" name="Marcador de número de diapositiva 6"/>
          <p:cNvSpPr>
            <a:spLocks noGrp="1"/>
          </p:cNvSpPr>
          <p:nvPr>
            <p:ph type="sldNum" sz="quarter" idx="2"/>
          </p:nvPr>
        </p:nvSpPr>
        <p:spPr/>
        <p:txBody>
          <a:bodyPr/>
          <a:lstStyle/>
          <a:p>
            <a:fld id="{86CB4B4D-7CA3-9044-876B-883B54F8677D}" type="slidenum">
              <a:rPr lang="es-AR" smtClean="0"/>
              <a:t>118</a:t>
            </a:fld>
            <a:endParaRPr lang="es-AR"/>
          </a:p>
        </p:txBody>
      </p:sp>
    </p:spTree>
    <p:extLst>
      <p:ext uri="{BB962C8B-B14F-4D97-AF65-F5344CB8AC3E}">
        <p14:creationId xmlns:p14="http://schemas.microsoft.com/office/powerpoint/2010/main" val="27585685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743363" y="2830979"/>
            <a:ext cx="10464801" cy="415819"/>
          </a:xfrm>
        </p:spPr>
        <p:txBody>
          <a:bodyPr/>
          <a:lstStyle/>
          <a:p>
            <a:pPr algn="l"/>
            <a:r>
              <a:rPr lang="es-AR" dirty="0"/>
              <a:t>Cronológicamente los modelos de datos fueron:</a:t>
            </a:r>
          </a:p>
        </p:txBody>
      </p:sp>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1503507" y="3349411"/>
            <a:ext cx="11438631" cy="5410712"/>
          </a:xfrm>
          <a:prstGeom prst="rect">
            <a:avLst/>
          </a:prstGeom>
        </p:spPr>
        <p:txBody>
          <a:bodyPr wrap="square">
            <a:spAutoFit/>
          </a:bodyPr>
          <a:lstStyle/>
          <a:p>
            <a:pPr marL="487672" indent="-487672">
              <a:lnSpc>
                <a:spcPct val="300000"/>
              </a:lnSpc>
              <a:buFont typeface="Symbol" panose="05050102010706020507" pitchFamily="18" charset="2"/>
              <a:buChar char="·"/>
            </a:pPr>
            <a:r>
              <a:rPr lang="es-AR" sz="3840" dirty="0"/>
              <a:t>Basados en sistemas de archivos convencionales</a:t>
            </a:r>
          </a:p>
          <a:p>
            <a:pPr marL="487672" indent="-487672">
              <a:lnSpc>
                <a:spcPct val="300000"/>
              </a:lnSpc>
              <a:buFont typeface="Symbol" panose="05050102010706020507" pitchFamily="18" charset="2"/>
              <a:buChar char="·"/>
            </a:pPr>
            <a:r>
              <a:rPr lang="es-AR" sz="3840" dirty="0"/>
              <a:t>Jerárquico</a:t>
            </a:r>
          </a:p>
          <a:p>
            <a:pPr marL="487672" indent="-487672">
              <a:lnSpc>
                <a:spcPct val="300000"/>
              </a:lnSpc>
              <a:buFont typeface="Symbol" panose="05050102010706020507" pitchFamily="18" charset="2"/>
              <a:buChar char="·"/>
            </a:pPr>
            <a:r>
              <a:rPr lang="es-AR" sz="3840" dirty="0"/>
              <a:t>De Red</a:t>
            </a:r>
          </a:p>
        </p:txBody>
      </p:sp>
      <p:pic>
        <p:nvPicPr>
          <p:cNvPr id="1026" name="Picture 2" descr="Resultado de imagen para files icon fl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51" y="3510993"/>
            <a:ext cx="1733973" cy="173397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Imagen 8"/>
          <p:cNvPicPr>
            <a:picLocks noChangeAspect="1"/>
          </p:cNvPicPr>
          <p:nvPr/>
        </p:nvPicPr>
        <p:blipFill>
          <a:blip r:embed="rId3"/>
          <a:stretch>
            <a:fillRect/>
          </a:stretch>
        </p:blipFill>
        <p:spPr>
          <a:xfrm>
            <a:off x="4761577" y="4885749"/>
            <a:ext cx="5710314" cy="3006816"/>
          </a:xfrm>
          <a:prstGeom prst="rect">
            <a:avLst/>
          </a:prstGeom>
        </p:spPr>
      </p:pic>
      <p:pic>
        <p:nvPicPr>
          <p:cNvPr id="10" name="Imagen 9"/>
          <p:cNvPicPr>
            <a:picLocks noChangeAspect="1"/>
          </p:cNvPicPr>
          <p:nvPr/>
        </p:nvPicPr>
        <p:blipFill>
          <a:blip r:embed="rId4"/>
          <a:stretch>
            <a:fillRect/>
          </a:stretch>
        </p:blipFill>
        <p:spPr>
          <a:xfrm>
            <a:off x="10569950" y="6754106"/>
            <a:ext cx="6514356" cy="2753622"/>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119</a:t>
            </a:fld>
            <a:endParaRPr lang="es-AR"/>
          </a:p>
        </p:txBody>
      </p:sp>
    </p:spTree>
    <p:extLst>
      <p:ext uri="{BB962C8B-B14F-4D97-AF65-F5344CB8AC3E}">
        <p14:creationId xmlns:p14="http://schemas.microsoft.com/office/powerpoint/2010/main" val="39081119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296512" y="2828573"/>
            <a:ext cx="15361707" cy="7721409"/>
          </a:xfrm>
        </p:spPr>
        <p:txBody>
          <a:bodyPr/>
          <a:lstStyle/>
          <a:p>
            <a:pPr lvl="0">
              <a:lnSpc>
                <a:spcPct val="150000"/>
              </a:lnSpc>
            </a:pPr>
            <a:r>
              <a:rPr lang="es-AR" sz="3982" dirty="0"/>
              <a:t>Interpretar las</a:t>
            </a:r>
            <a:r>
              <a:rPr lang="es-AR" sz="3982" b="1" dirty="0"/>
              <a:t> especificaciones </a:t>
            </a:r>
            <a:r>
              <a:rPr lang="es-AR" sz="3982" dirty="0"/>
              <a:t>de diseño o requisitos de las asignaciones a programar, comprendiendo en su contexto inmediato </a:t>
            </a:r>
            <a:r>
              <a:rPr lang="es-AR" sz="3982" b="1" dirty="0"/>
              <a:t>cuál es el problema </a:t>
            </a:r>
            <a:r>
              <a:rPr lang="es-AR" sz="3982" dirty="0"/>
              <a:t>a resolver.</a:t>
            </a:r>
            <a:endParaRPr lang="es-ES" sz="3982" dirty="0"/>
          </a:p>
          <a:p>
            <a:pPr lvl="0">
              <a:lnSpc>
                <a:spcPct val="150000"/>
              </a:lnSpc>
            </a:pPr>
            <a:r>
              <a:rPr lang="es-AR" sz="3982" dirty="0"/>
              <a:t>Determinar el </a:t>
            </a:r>
            <a:r>
              <a:rPr lang="es-AR" sz="3982" b="1" dirty="0"/>
              <a:t>alcance del problema </a:t>
            </a:r>
            <a:r>
              <a:rPr lang="es-AR" sz="3982" dirty="0"/>
              <a:t>y convalidar su interpretación a fin de identificar aspectos faltantes.</a:t>
            </a:r>
            <a:endParaRPr lang="es-ES" sz="3982" dirty="0"/>
          </a:p>
          <a:p>
            <a:pPr lvl="0">
              <a:lnSpc>
                <a:spcPct val="150000"/>
              </a:lnSpc>
            </a:pPr>
            <a:r>
              <a:rPr lang="es-AR" sz="3982" b="1" dirty="0"/>
              <a:t>Desarrollar algoritmos </a:t>
            </a:r>
            <a:r>
              <a:rPr lang="es-AR" sz="3982" dirty="0"/>
              <a:t>que dan soluciones a los problemas asignados o derivados de los mismos.</a:t>
            </a:r>
            <a:endParaRPr lang="es-ES" sz="3982" dirty="0"/>
          </a:p>
          <a:p>
            <a:pPr>
              <a:lnSpc>
                <a:spcPct val="150000"/>
              </a:lnSpc>
            </a:pPr>
            <a:endParaRPr lang="es-AR" sz="3982" dirty="0"/>
          </a:p>
        </p:txBody>
      </p:sp>
      <p:sp>
        <p:nvSpPr>
          <p:cNvPr id="3" name="Título 2"/>
          <p:cNvSpPr>
            <a:spLocks noGrp="1"/>
          </p:cNvSpPr>
          <p:nvPr>
            <p:ph type="title"/>
          </p:nvPr>
        </p:nvSpPr>
        <p:spPr>
          <a:xfrm>
            <a:off x="1050131" y="1229670"/>
            <a:ext cx="14912551" cy="2277931"/>
          </a:xfrm>
        </p:spPr>
        <p:txBody>
          <a:bodyPr/>
          <a:lstStyle/>
          <a:p>
            <a:r>
              <a:rPr lang="es-AR" b="1" dirty="0"/>
              <a:t>Capacidades</a:t>
            </a:r>
            <a:r>
              <a:rPr lang="en-US" b="1" dirty="0"/>
              <a:t> </a:t>
            </a:r>
            <a:r>
              <a:rPr lang="es-AR" b="1" dirty="0"/>
              <a:t>Profesionales</a:t>
            </a:r>
            <a:r>
              <a:rPr lang="en-US" b="1" dirty="0"/>
              <a:t> a las que contribuye el Módulo de Técnicas de Programación</a:t>
            </a:r>
            <a:endParaRPr lang="es-AR" b="1" dirty="0"/>
          </a:p>
        </p:txBody>
      </p:sp>
    </p:spTree>
    <p:extLst>
      <p:ext uri="{BB962C8B-B14F-4D97-AF65-F5344CB8AC3E}">
        <p14:creationId xmlns:p14="http://schemas.microsoft.com/office/powerpoint/2010/main" val="299940739"/>
      </p:ext>
    </p:extLst>
  </p:cSld>
  <p:clrMapOvr>
    <a:masterClrMapping/>
  </p:clrMapOvr>
  <p:transition spd="slow">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966016" y="2349474"/>
            <a:ext cx="11438631" cy="4524315"/>
          </a:xfrm>
          <a:prstGeom prst="rect">
            <a:avLst/>
          </a:prstGeom>
        </p:spPr>
        <p:txBody>
          <a:bodyPr wrap="square">
            <a:spAutoFit/>
          </a:bodyPr>
          <a:lstStyle/>
          <a:p>
            <a:pPr marL="487672" indent="-487672">
              <a:lnSpc>
                <a:spcPct val="250000"/>
              </a:lnSpc>
              <a:buFont typeface="Symbol" panose="05050102010706020507" pitchFamily="18" charset="2"/>
              <a:buChar char="·"/>
            </a:pPr>
            <a:r>
              <a:rPr lang="es-AR" sz="3840" dirty="0"/>
              <a:t>Entidad-Relación</a:t>
            </a:r>
          </a:p>
          <a:p>
            <a:pPr marL="487672" indent="-487672">
              <a:lnSpc>
                <a:spcPct val="250000"/>
              </a:lnSpc>
              <a:buFont typeface="Symbol" panose="05050102010706020507" pitchFamily="18" charset="2"/>
              <a:buChar char="·"/>
            </a:pPr>
            <a:endParaRPr lang="es-AR" sz="3840" dirty="0"/>
          </a:p>
          <a:p>
            <a:pPr marL="487672" indent="-487672">
              <a:lnSpc>
                <a:spcPct val="250000"/>
              </a:lnSpc>
              <a:buFont typeface="Symbol" panose="05050102010706020507" pitchFamily="18" charset="2"/>
              <a:buChar char="·"/>
            </a:pPr>
            <a:r>
              <a:rPr lang="es-AR" sz="3840" dirty="0"/>
              <a:t>Orientado a Objetos</a:t>
            </a:r>
          </a:p>
        </p:txBody>
      </p:sp>
      <p:pic>
        <p:nvPicPr>
          <p:cNvPr id="3074" name="Picture 2" descr="https://azure.microsoft.com/svghandler/sql-server-stretch-database/?width=600&amp;height=315"/>
          <p:cNvPicPr>
            <a:picLocks noChangeAspect="1" noChangeArrowheads="1"/>
          </p:cNvPicPr>
          <p:nvPr/>
        </p:nvPicPr>
        <p:blipFill rotWithShape="1">
          <a:blip r:embed="rId2">
            <a:extLst>
              <a:ext uri="{28A0092B-C50C-407E-A947-70E740481C1C}">
                <a14:useLocalDpi xmlns:a14="http://schemas.microsoft.com/office/drawing/2010/main" val="0"/>
              </a:ext>
            </a:extLst>
          </a:blip>
          <a:srcRect l="27678" r="25871"/>
          <a:stretch/>
        </p:blipFill>
        <p:spPr bwMode="auto">
          <a:xfrm>
            <a:off x="13529451" y="2399050"/>
            <a:ext cx="1887794" cy="21336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Flecha: a la derecha con bandas 12"/>
          <p:cNvSpPr/>
          <p:nvPr/>
        </p:nvSpPr>
        <p:spPr>
          <a:xfrm>
            <a:off x="12194891" y="2883026"/>
            <a:ext cx="1334560" cy="1290789"/>
          </a:xfrm>
          <a:prstGeom prst="stripedRightArrow">
            <a:avLst/>
          </a:prstGeom>
          <a:solidFill>
            <a:srgbClr val="B8D43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pic>
        <p:nvPicPr>
          <p:cNvPr id="8" name="Imagen 7"/>
          <p:cNvPicPr/>
          <p:nvPr/>
        </p:nvPicPr>
        <p:blipFill>
          <a:blip r:embed="rId3"/>
          <a:stretch>
            <a:fillRect/>
          </a:stretch>
        </p:blipFill>
        <p:spPr>
          <a:xfrm>
            <a:off x="6916811" y="6324049"/>
            <a:ext cx="4995489" cy="3355041"/>
          </a:xfrm>
          <a:prstGeom prst="rect">
            <a:avLst/>
          </a:prstGeom>
        </p:spPr>
      </p:pic>
      <p:pic>
        <p:nvPicPr>
          <p:cNvPr id="9" name="Imagen 8"/>
          <p:cNvPicPr/>
          <p:nvPr/>
        </p:nvPicPr>
        <p:blipFill rotWithShape="1">
          <a:blip r:embed="rId4"/>
          <a:srcRect t="8083" b="12610"/>
          <a:stretch/>
        </p:blipFill>
        <p:spPr bwMode="auto">
          <a:xfrm>
            <a:off x="6916810" y="2519680"/>
            <a:ext cx="4828032" cy="3330222"/>
          </a:xfrm>
          <a:prstGeom prst="rect">
            <a:avLst/>
          </a:prstGeom>
          <a:ln>
            <a:noFill/>
          </a:ln>
          <a:extLst>
            <a:ext uri="{53640926-AAD7-44d8-BBD7-CCE9431645EC}">
              <a14:shadowObscured xmlns=""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120</a:t>
            </a:fld>
            <a:endParaRPr lang="es-AR"/>
          </a:p>
        </p:txBody>
      </p:sp>
    </p:spTree>
    <p:extLst>
      <p:ext uri="{BB962C8B-B14F-4D97-AF65-F5344CB8AC3E}">
        <p14:creationId xmlns:p14="http://schemas.microsoft.com/office/powerpoint/2010/main" val="106862702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966015" y="2349474"/>
            <a:ext cx="16247547" cy="4524315"/>
          </a:xfrm>
          <a:prstGeom prst="rect">
            <a:avLst/>
          </a:prstGeom>
        </p:spPr>
        <p:txBody>
          <a:bodyPr wrap="square">
            <a:spAutoFit/>
          </a:bodyPr>
          <a:lstStyle/>
          <a:p>
            <a:pPr marL="487672" indent="-487672">
              <a:lnSpc>
                <a:spcPct val="250000"/>
              </a:lnSpc>
              <a:buFont typeface="Symbol" panose="05050102010706020507" pitchFamily="18" charset="2"/>
              <a:buChar char="·"/>
            </a:pPr>
            <a:r>
              <a:rPr lang="es-AR" sz="3840" dirty="0"/>
              <a:t>Orientado a Documentos </a:t>
            </a:r>
          </a:p>
          <a:p>
            <a:pPr marL="487672" indent="-487672">
              <a:lnSpc>
                <a:spcPct val="250000"/>
              </a:lnSpc>
              <a:buFont typeface="Symbol" panose="05050102010706020507" pitchFamily="18" charset="2"/>
              <a:buChar char="·"/>
            </a:pPr>
            <a:endParaRPr lang="es-AR" sz="3840" dirty="0"/>
          </a:p>
          <a:p>
            <a:pPr marL="487672" indent="-487672">
              <a:lnSpc>
                <a:spcPct val="250000"/>
              </a:lnSpc>
              <a:buFont typeface="Symbol" panose="05050102010706020507" pitchFamily="18" charset="2"/>
              <a:buChar char="·"/>
            </a:pPr>
            <a:r>
              <a:rPr lang="es-AR" sz="3840" dirty="0"/>
              <a:t>Multidimensional</a:t>
            </a:r>
          </a:p>
        </p:txBody>
      </p:sp>
      <p:pic>
        <p:nvPicPr>
          <p:cNvPr id="3" name="Imagen 2"/>
          <p:cNvPicPr>
            <a:picLocks noChangeAspect="1"/>
          </p:cNvPicPr>
          <p:nvPr/>
        </p:nvPicPr>
        <p:blipFill>
          <a:blip r:embed="rId2"/>
          <a:stretch>
            <a:fillRect/>
          </a:stretch>
        </p:blipFill>
        <p:spPr>
          <a:xfrm>
            <a:off x="7911518" y="5824209"/>
            <a:ext cx="6583847" cy="3634578"/>
          </a:xfrm>
          <a:prstGeom prst="rect">
            <a:avLst/>
          </a:prstGeom>
        </p:spPr>
      </p:pic>
      <p:pic>
        <p:nvPicPr>
          <p:cNvPr id="8" name="Imagen 7"/>
          <p:cNvPicPr/>
          <p:nvPr/>
        </p:nvPicPr>
        <p:blipFill rotWithShape="1">
          <a:blip r:embed="rId3"/>
          <a:srcRect t="21416"/>
          <a:stretch/>
        </p:blipFill>
        <p:spPr bwMode="auto">
          <a:xfrm>
            <a:off x="7929580" y="2194560"/>
            <a:ext cx="6755271" cy="3175228"/>
          </a:xfrm>
          <a:prstGeom prst="rect">
            <a:avLst/>
          </a:prstGeom>
          <a:ln>
            <a:noFill/>
          </a:ln>
          <a:extLst>
            <a:ext uri="{53640926-AAD7-44d8-BBD7-CCE9431645EC}">
              <a14:shadowObscured xmlns=""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121</a:t>
            </a:fld>
            <a:endParaRPr lang="es-AR"/>
          </a:p>
        </p:txBody>
      </p:sp>
    </p:spTree>
    <p:extLst>
      <p:ext uri="{BB962C8B-B14F-4D97-AF65-F5344CB8AC3E}">
        <p14:creationId xmlns:p14="http://schemas.microsoft.com/office/powerpoint/2010/main" val="41697358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2" name="CuadroTexto 1"/>
          <p:cNvSpPr txBox="1"/>
          <p:nvPr/>
        </p:nvSpPr>
        <p:spPr>
          <a:xfrm>
            <a:off x="3708128" y="1952272"/>
            <a:ext cx="13234652" cy="3746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4" indent="-406394">
              <a:lnSpc>
                <a:spcPct val="150000"/>
              </a:lnSpc>
              <a:buFont typeface="Wingdings" panose="05000000000000000000" pitchFamily="2" charset="2"/>
              <a:buChar char="ü"/>
            </a:pPr>
            <a:r>
              <a:rPr lang="es-AR" sz="2844" dirty="0"/>
              <a:t>Es el </a:t>
            </a:r>
            <a:r>
              <a:rPr lang="es-AR" sz="3840" dirty="0"/>
              <a:t>elemento básico </a:t>
            </a:r>
            <a:r>
              <a:rPr lang="es-AR" sz="2844" dirty="0"/>
              <a:t>representado por el modelo entidad relación. </a:t>
            </a:r>
          </a:p>
          <a:p>
            <a:pPr marL="406394" indent="-406394">
              <a:lnSpc>
                <a:spcPct val="150000"/>
              </a:lnSpc>
              <a:buFont typeface="Wingdings" panose="05000000000000000000" pitchFamily="2" charset="2"/>
              <a:buChar char="ü"/>
            </a:pPr>
            <a:r>
              <a:rPr lang="es-AR" sz="2844" dirty="0"/>
              <a:t>Representa una </a:t>
            </a:r>
            <a:r>
              <a:rPr lang="es-AR" sz="3840" dirty="0"/>
              <a:t>cosa del mundo real </a:t>
            </a:r>
          </a:p>
          <a:p>
            <a:pPr marL="406394" indent="-406394">
              <a:lnSpc>
                <a:spcPct val="150000"/>
              </a:lnSpc>
              <a:buFont typeface="Wingdings" panose="05000000000000000000" pitchFamily="2" charset="2"/>
              <a:buChar char="ü"/>
            </a:pPr>
            <a:r>
              <a:rPr lang="es-AR" sz="2844" dirty="0"/>
              <a:t>Puede tener </a:t>
            </a:r>
            <a:r>
              <a:rPr lang="es-AR" sz="3840" dirty="0"/>
              <a:t>existencia física </a:t>
            </a:r>
            <a:r>
              <a:rPr lang="es-AR" sz="3129" dirty="0"/>
              <a:t>o </a:t>
            </a:r>
            <a:r>
              <a:rPr lang="es-AR" sz="3840" dirty="0"/>
              <a:t>existencia conceptual.</a:t>
            </a:r>
          </a:p>
          <a:p>
            <a:pPr marL="406394" indent="-406394">
              <a:lnSpc>
                <a:spcPct val="150000"/>
              </a:lnSpc>
              <a:buFont typeface="Wingdings" panose="05000000000000000000" pitchFamily="2" charset="2"/>
              <a:buChar char="ü"/>
            </a:pPr>
            <a:r>
              <a:rPr lang="es-AR" sz="2844" dirty="0"/>
              <a:t>Cada ejemplo de la entidad se denomina </a:t>
            </a:r>
            <a:r>
              <a:rPr lang="es-AR" sz="3840" dirty="0"/>
              <a:t>instancia</a:t>
            </a:r>
            <a:r>
              <a:rPr lang="es-AR" sz="4267" dirty="0"/>
              <a:t>.</a:t>
            </a:r>
            <a:endParaRPr lang="es-AR" sz="3840" dirty="0"/>
          </a:p>
        </p:txBody>
      </p:sp>
      <p:sp>
        <p:nvSpPr>
          <p:cNvPr id="8" name="Flecha: pentágono 7"/>
          <p:cNvSpPr/>
          <p:nvPr/>
        </p:nvSpPr>
        <p:spPr>
          <a:xfrm>
            <a:off x="264" y="2773966"/>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ENTIDAD</a:t>
            </a:r>
          </a:p>
          <a:p>
            <a:pPr algn="ctr" defTabSz="584191" fontAlgn="auto">
              <a:spcBef>
                <a:spcPts val="0"/>
              </a:spcBef>
              <a:spcAft>
                <a:spcPts val="0"/>
              </a:spcAft>
            </a:pPr>
            <a:endParaRPr lang="es-AR" sz="3129" dirty="0">
              <a:solidFill>
                <a:srgbClr val="FFFFFF"/>
              </a:solidFill>
              <a:sym typeface="Gill Sans Light"/>
            </a:endParaRPr>
          </a:p>
        </p:txBody>
      </p:sp>
      <p:sp>
        <p:nvSpPr>
          <p:cNvPr id="6" name="CuadroTexto 5"/>
          <p:cNvSpPr txBox="1"/>
          <p:nvPr/>
        </p:nvSpPr>
        <p:spPr>
          <a:xfrm>
            <a:off x="3708127" y="5527357"/>
            <a:ext cx="12354560" cy="32758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4" lvl="2" indent="-406394">
              <a:lnSpc>
                <a:spcPct val="150000"/>
              </a:lnSpc>
              <a:buFont typeface="Wingdings" panose="05000000000000000000" pitchFamily="2" charset="2"/>
              <a:buChar char="ü"/>
            </a:pPr>
            <a:r>
              <a:rPr lang="es-AR" sz="2844" i="1" dirty="0"/>
              <a:t>Cosas tangibles: Artículo, Repuesto, Rodado.</a:t>
            </a:r>
          </a:p>
          <a:p>
            <a:pPr marL="406394" indent="-406394">
              <a:lnSpc>
                <a:spcPct val="150000"/>
              </a:lnSpc>
              <a:buFont typeface="Wingdings" panose="05000000000000000000" pitchFamily="2" charset="2"/>
              <a:buChar char="ü"/>
            </a:pPr>
            <a:r>
              <a:rPr lang="es-AR" sz="2844" i="1" dirty="0"/>
              <a:t>Roles desempeñados por personas u organizaciones: Cliente, Proveedor.</a:t>
            </a:r>
          </a:p>
          <a:p>
            <a:pPr marL="406394" indent="-406394">
              <a:lnSpc>
                <a:spcPct val="150000"/>
              </a:lnSpc>
              <a:buFont typeface="Wingdings" panose="05000000000000000000" pitchFamily="2" charset="2"/>
              <a:buChar char="ü"/>
            </a:pPr>
            <a:r>
              <a:rPr lang="es-AR" sz="2844" i="1" dirty="0"/>
              <a:t>Incidentes: Siniestros, Anulación de Venta</a:t>
            </a:r>
          </a:p>
          <a:p>
            <a:pPr marL="406394" indent="-406394">
              <a:lnSpc>
                <a:spcPct val="150000"/>
              </a:lnSpc>
              <a:buFont typeface="Wingdings" panose="05000000000000000000" pitchFamily="2" charset="2"/>
              <a:buChar char="ü"/>
            </a:pPr>
            <a:r>
              <a:rPr lang="es-AR" sz="2844" i="1" dirty="0"/>
              <a:t>Interacciones: Representan alguna transacción: Compra, Pedido, Venta</a:t>
            </a:r>
          </a:p>
          <a:p>
            <a:pPr algn="ctr" defTabSz="584191" fontAlgn="auto">
              <a:spcBef>
                <a:spcPts val="0"/>
              </a:spcBef>
              <a:spcAft>
                <a:spcPts val="0"/>
              </a:spcAft>
            </a:pPr>
            <a:endParaRPr lang="es-AR" sz="3556" i="1" dirty="0">
              <a:solidFill>
                <a:srgbClr val="535353"/>
              </a:solidFill>
              <a:sym typeface="Gill Sans Light"/>
            </a:endParaRPr>
          </a:p>
        </p:txBody>
      </p:sp>
      <p:sp>
        <p:nvSpPr>
          <p:cNvPr id="9" name="Flecha: pentágono 8"/>
          <p:cNvSpPr/>
          <p:nvPr/>
        </p:nvSpPr>
        <p:spPr>
          <a:xfrm>
            <a:off x="265" y="6099672"/>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Ejemplos</a:t>
            </a:r>
          </a:p>
          <a:p>
            <a:pPr algn="ctr" defTabSz="584191" fontAlgn="auto">
              <a:spcBef>
                <a:spcPts val="0"/>
              </a:spcBef>
              <a:spcAft>
                <a:spcPts val="0"/>
              </a:spcAft>
            </a:pPr>
            <a:r>
              <a:rPr lang="es-AR" sz="3129" dirty="0">
                <a:solidFill>
                  <a:srgbClr val="FFFFFF"/>
                </a:solidFill>
              </a:rPr>
              <a:t>de ENTIDAD</a:t>
            </a:r>
            <a:endParaRPr lang="es-AR" sz="3129" dirty="0">
              <a:solidFill>
                <a:srgbClr val="FFFFFF"/>
              </a:solidFill>
              <a:sym typeface="Gill Sans Light"/>
            </a:endParaRPr>
          </a:p>
        </p:txBody>
      </p:sp>
      <p:sp>
        <p:nvSpPr>
          <p:cNvPr id="10" name="Flecha: pentágono 9"/>
          <p:cNvSpPr/>
          <p:nvPr/>
        </p:nvSpPr>
        <p:spPr>
          <a:xfrm flipH="1">
            <a:off x="272946" y="8339965"/>
            <a:ext cx="17067052" cy="92679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RESPONDER</a:t>
            </a:r>
          </a:p>
          <a:p>
            <a:pPr algn="ctr" defTabSz="584191" fontAlgn="auto">
              <a:spcBef>
                <a:spcPts val="0"/>
              </a:spcBef>
              <a:spcAft>
                <a:spcPts val="0"/>
              </a:spcAft>
            </a:pPr>
            <a:r>
              <a:rPr lang="es-AR" sz="3556" dirty="0">
                <a:solidFill>
                  <a:srgbClr val="FFFFFF"/>
                </a:solidFill>
                <a:sym typeface="Gill Sans Light"/>
              </a:rPr>
              <a:t>¿Cuáles son las entidades del caso de estudio?</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122</a:t>
            </a:fld>
            <a:endParaRPr lang="es-AR"/>
          </a:p>
        </p:txBody>
      </p:sp>
    </p:spTree>
    <p:extLst>
      <p:ext uri="{BB962C8B-B14F-4D97-AF65-F5344CB8AC3E}">
        <p14:creationId xmlns:p14="http://schemas.microsoft.com/office/powerpoint/2010/main" val="4012674981"/>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2" name="CuadroTexto 1"/>
          <p:cNvSpPr txBox="1"/>
          <p:nvPr/>
        </p:nvSpPr>
        <p:spPr>
          <a:xfrm>
            <a:off x="3437731" y="2004978"/>
            <a:ext cx="13509604" cy="22910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sz="2844" dirty="0"/>
              <a:t>Una entidad tiene atributos.</a:t>
            </a:r>
          </a:p>
          <a:p>
            <a:pPr marL="487672" indent="-487672">
              <a:buFont typeface="Arial" panose="020B0604020202020204" pitchFamily="34" charset="0"/>
              <a:buChar char="•"/>
            </a:pPr>
            <a:r>
              <a:rPr lang="es-AR" sz="2844" dirty="0"/>
              <a:t>Un atributo es una abstracción que identifica características, propiedades de una entidad. </a:t>
            </a:r>
          </a:p>
          <a:p>
            <a:pPr marL="487672" indent="-487672">
              <a:buFont typeface="Arial" panose="020B0604020202020204" pitchFamily="34" charset="0"/>
              <a:buChar char="•"/>
            </a:pPr>
            <a:r>
              <a:rPr lang="es-AR" sz="2844" dirty="0"/>
              <a:t>Los atributos deben ser: </a:t>
            </a:r>
            <a:r>
              <a:rPr lang="es-AR" sz="2844" b="1" dirty="0"/>
              <a:t>completos, plenamente elaborados, mutuamente independientes</a:t>
            </a:r>
            <a:endParaRPr lang="es-AR" sz="2844" dirty="0"/>
          </a:p>
        </p:txBody>
      </p:sp>
      <p:sp>
        <p:nvSpPr>
          <p:cNvPr id="8" name="Flecha: pentágono 7"/>
          <p:cNvSpPr/>
          <p:nvPr/>
        </p:nvSpPr>
        <p:spPr>
          <a:xfrm>
            <a:off x="264" y="2773966"/>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ATRIBUTOS</a:t>
            </a:r>
          </a:p>
          <a:p>
            <a:pPr algn="ctr" defTabSz="584191" fontAlgn="auto">
              <a:spcBef>
                <a:spcPts val="0"/>
              </a:spcBef>
              <a:spcAft>
                <a:spcPts val="0"/>
              </a:spcAft>
            </a:pPr>
            <a:endParaRPr lang="es-AR" sz="3129" dirty="0">
              <a:solidFill>
                <a:srgbClr val="FFFFFF"/>
              </a:solidFill>
              <a:sym typeface="Gill Sans Light"/>
            </a:endParaRPr>
          </a:p>
        </p:txBody>
      </p:sp>
      <p:sp>
        <p:nvSpPr>
          <p:cNvPr id="9" name="Flecha: pentágono 8"/>
          <p:cNvSpPr/>
          <p:nvPr/>
        </p:nvSpPr>
        <p:spPr>
          <a:xfrm flipH="1">
            <a:off x="272946" y="8339965"/>
            <a:ext cx="17067052" cy="92679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RESPONDER</a:t>
            </a:r>
          </a:p>
          <a:p>
            <a:pPr algn="ctr" defTabSz="584191" fontAlgn="auto">
              <a:spcBef>
                <a:spcPts val="0"/>
              </a:spcBef>
              <a:spcAft>
                <a:spcPts val="0"/>
              </a:spcAft>
            </a:pPr>
            <a:r>
              <a:rPr lang="es-AR" sz="3556" dirty="0">
                <a:solidFill>
                  <a:srgbClr val="FFFFFF"/>
                </a:solidFill>
                <a:sym typeface="Gill Sans Light"/>
              </a:rPr>
              <a:t>¿Cuáles son </a:t>
            </a:r>
            <a:r>
              <a:rPr lang="es-AR" dirty="0">
                <a:solidFill>
                  <a:srgbClr val="FFFFFF"/>
                </a:solidFill>
              </a:rPr>
              <a:t>los atributos de las entidades identificadas</a:t>
            </a:r>
            <a:r>
              <a:rPr lang="es-AR" sz="3556" dirty="0">
                <a:solidFill>
                  <a:srgbClr val="FFFFFF"/>
                </a:solidFill>
                <a:sym typeface="Gill Sans Light"/>
              </a:rPr>
              <a:t>?</a:t>
            </a:r>
          </a:p>
        </p:txBody>
      </p:sp>
      <p:sp>
        <p:nvSpPr>
          <p:cNvPr id="6" name="CuadroTexto 5"/>
          <p:cNvSpPr txBox="1"/>
          <p:nvPr/>
        </p:nvSpPr>
        <p:spPr>
          <a:xfrm>
            <a:off x="10286025" y="4611846"/>
            <a:ext cx="6061916" cy="2597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413" dirty="0"/>
              <a:t>Ejemplo </a:t>
            </a:r>
            <a:r>
              <a:rPr lang="es-AR" sz="3129" dirty="0"/>
              <a:t>Entidad: Aula</a:t>
            </a:r>
          </a:p>
          <a:p>
            <a:pPr algn="l"/>
            <a:r>
              <a:rPr lang="es-AR" sz="3129" dirty="0"/>
              <a:t>Atributos: </a:t>
            </a:r>
          </a:p>
          <a:p>
            <a:pPr algn="l"/>
            <a:r>
              <a:rPr lang="es-AR" sz="3129" dirty="0"/>
              <a:t>numero: 1, piso: 2, ancho: 4 </a:t>
            </a:r>
            <a:r>
              <a:rPr lang="es-AR" sz="3129" dirty="0" err="1"/>
              <a:t>mts</a:t>
            </a:r>
            <a:r>
              <a:rPr lang="es-AR" sz="3129" dirty="0"/>
              <a:t>, largo: 6 </a:t>
            </a:r>
            <a:r>
              <a:rPr lang="es-AR" sz="3129" dirty="0" err="1"/>
              <a:t>mts</a:t>
            </a:r>
            <a:r>
              <a:rPr lang="es-AR" sz="3129" dirty="0"/>
              <a:t>, bancos:25</a:t>
            </a:r>
          </a:p>
          <a:p>
            <a:pPr algn="ctr" defTabSz="584191" fontAlgn="auto">
              <a:spcBef>
                <a:spcPts val="0"/>
              </a:spcBef>
              <a:spcAft>
                <a:spcPts val="0"/>
              </a:spcAft>
            </a:pPr>
            <a:endParaRPr lang="es-AR" sz="3413" dirty="0">
              <a:solidFill>
                <a:srgbClr val="535353"/>
              </a:solidFill>
              <a:latin typeface="+mn-lt"/>
              <a:ea typeface="+mn-ea"/>
              <a:sym typeface="Gill Sans Light"/>
            </a:endParaRPr>
          </a:p>
        </p:txBody>
      </p:sp>
      <p:pic>
        <p:nvPicPr>
          <p:cNvPr id="10" name="Imagen 9"/>
          <p:cNvPicPr>
            <a:picLocks noChangeAspect="1"/>
          </p:cNvPicPr>
          <p:nvPr/>
        </p:nvPicPr>
        <p:blipFill rotWithShape="1">
          <a:blip r:embed="rId2"/>
          <a:srcRect l="7693" t="10265" b="14909"/>
          <a:stretch/>
        </p:blipFill>
        <p:spPr>
          <a:xfrm>
            <a:off x="3863195" y="4296097"/>
            <a:ext cx="6329337" cy="3847999"/>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123</a:t>
            </a:fld>
            <a:endParaRPr lang="es-AR"/>
          </a:p>
        </p:txBody>
      </p:sp>
    </p:spTree>
    <p:extLst>
      <p:ext uri="{BB962C8B-B14F-4D97-AF65-F5344CB8AC3E}">
        <p14:creationId xmlns:p14="http://schemas.microsoft.com/office/powerpoint/2010/main" val="676986170"/>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8" name="Flecha: pentágono 7"/>
          <p:cNvSpPr/>
          <p:nvPr/>
        </p:nvSpPr>
        <p:spPr>
          <a:xfrm>
            <a:off x="263" y="2773966"/>
            <a:ext cx="4446803"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CLASIFICACIÓN </a:t>
            </a:r>
          </a:p>
          <a:p>
            <a:pPr algn="ctr" defTabSz="584191" fontAlgn="auto">
              <a:spcBef>
                <a:spcPts val="0"/>
              </a:spcBef>
              <a:spcAft>
                <a:spcPts val="0"/>
              </a:spcAft>
            </a:pPr>
            <a:r>
              <a:rPr lang="es-AR" sz="3129" dirty="0">
                <a:solidFill>
                  <a:srgbClr val="FFFFFF"/>
                </a:solidFill>
                <a:sym typeface="Gill Sans Light"/>
              </a:rPr>
              <a:t>ATRIBUTOS</a:t>
            </a:r>
          </a:p>
        </p:txBody>
      </p:sp>
      <p:sp>
        <p:nvSpPr>
          <p:cNvPr id="5" name="CuadroTexto 4"/>
          <p:cNvSpPr txBox="1"/>
          <p:nvPr/>
        </p:nvSpPr>
        <p:spPr>
          <a:xfrm>
            <a:off x="5055356" y="2686599"/>
            <a:ext cx="6775081" cy="1473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defTabSz="584191" fontAlgn="auto">
              <a:spcBef>
                <a:spcPts val="0"/>
              </a:spcBef>
              <a:spcAft>
                <a:spcPts val="0"/>
              </a:spcAft>
              <a:buFont typeface="Arial" panose="020B0604020202020204" pitchFamily="34" charset="0"/>
              <a:buChar char="•"/>
            </a:pPr>
            <a:r>
              <a:rPr lang="es-AR" dirty="0"/>
              <a:t>Identificadores</a:t>
            </a:r>
          </a:p>
          <a:p>
            <a:pPr marL="487672" indent="-487672" defTabSz="584191" fontAlgn="auto">
              <a:spcBef>
                <a:spcPts val="0"/>
              </a:spcBef>
              <a:spcAft>
                <a:spcPts val="0"/>
              </a:spcAft>
              <a:buFont typeface="Arial" panose="020B0604020202020204" pitchFamily="34" charset="0"/>
              <a:buChar char="•"/>
            </a:pPr>
            <a:r>
              <a:rPr lang="es-AR" sz="3556" dirty="0">
                <a:solidFill>
                  <a:srgbClr val="535353"/>
                </a:solidFill>
                <a:latin typeface="+mn-lt"/>
                <a:ea typeface="+mn-ea"/>
                <a:sym typeface="Gill Sans Light"/>
              </a:rPr>
              <a:t>Descriptivos</a:t>
            </a:r>
          </a:p>
          <a:p>
            <a:pPr marL="487672" indent="-487672" defTabSz="584191" fontAlgn="auto">
              <a:spcBef>
                <a:spcPts val="0"/>
              </a:spcBef>
              <a:spcAft>
                <a:spcPts val="0"/>
              </a:spcAft>
              <a:buFont typeface="Arial" panose="020B0604020202020204" pitchFamily="34" charset="0"/>
              <a:buChar char="•"/>
            </a:pPr>
            <a:r>
              <a:rPr lang="es-AR" dirty="0"/>
              <a:t>Referenciales</a:t>
            </a:r>
            <a:endParaRPr lang="es-AR" sz="3556" dirty="0">
              <a:solidFill>
                <a:srgbClr val="535353"/>
              </a:solidFill>
              <a:latin typeface="+mn-lt"/>
              <a:ea typeface="+mn-ea"/>
              <a:sym typeface="Gill Sans Light"/>
            </a:endParaRPr>
          </a:p>
        </p:txBody>
      </p:sp>
      <p:sp>
        <p:nvSpPr>
          <p:cNvPr id="11" name="CuadroTexto 10"/>
          <p:cNvSpPr txBox="1"/>
          <p:nvPr/>
        </p:nvSpPr>
        <p:spPr>
          <a:xfrm>
            <a:off x="5055356" y="4691126"/>
            <a:ext cx="10029777" cy="1940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defTabSz="584191" fontAlgn="auto">
              <a:spcBef>
                <a:spcPts val="0"/>
              </a:spcBef>
              <a:spcAft>
                <a:spcPts val="0"/>
              </a:spcAft>
              <a:buFont typeface="Arial" panose="020B0604020202020204" pitchFamily="34" charset="0"/>
              <a:buChar char="•"/>
            </a:pPr>
            <a:r>
              <a:rPr lang="es-AR" sz="2844" b="1" dirty="0"/>
              <a:t>Uno o más atributos </a:t>
            </a:r>
            <a:r>
              <a:rPr lang="es-AR" sz="2844" dirty="0"/>
              <a:t>que identifican </a:t>
            </a:r>
            <a:r>
              <a:rPr lang="es-AR" sz="3413" dirty="0"/>
              <a:t>unívocamente</a:t>
            </a:r>
            <a:r>
              <a:rPr lang="es-AR" sz="2844" dirty="0"/>
              <a:t> cada instancia de una entidad.</a:t>
            </a:r>
          </a:p>
          <a:p>
            <a:pPr marL="487672" indent="-487672" defTabSz="584191" fontAlgn="auto">
              <a:spcBef>
                <a:spcPts val="0"/>
              </a:spcBef>
              <a:spcAft>
                <a:spcPts val="0"/>
              </a:spcAft>
              <a:buFont typeface="Arial" panose="020B0604020202020204" pitchFamily="34" charset="0"/>
              <a:buChar char="•"/>
            </a:pPr>
            <a:r>
              <a:rPr lang="es-AR" sz="2844" dirty="0"/>
              <a:t>Un atributo, es identificador único si posee</a:t>
            </a:r>
          </a:p>
          <a:p>
            <a:pPr algn="l"/>
            <a:endParaRPr lang="es-AR" sz="2844" dirty="0">
              <a:solidFill>
                <a:srgbClr val="535353"/>
              </a:solidFill>
              <a:sym typeface="Gill Sans Light"/>
            </a:endParaRPr>
          </a:p>
        </p:txBody>
      </p:sp>
      <p:sp>
        <p:nvSpPr>
          <p:cNvPr id="12" name="Flecha: pentágono 11"/>
          <p:cNvSpPr/>
          <p:nvPr/>
        </p:nvSpPr>
        <p:spPr>
          <a:xfrm>
            <a:off x="263" y="4690988"/>
            <a:ext cx="4446803" cy="106567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IDENTIFICADOR</a:t>
            </a:r>
          </a:p>
          <a:p>
            <a:pPr algn="ctr" defTabSz="584191" fontAlgn="auto">
              <a:spcBef>
                <a:spcPts val="0"/>
              </a:spcBef>
              <a:spcAft>
                <a:spcPts val="0"/>
              </a:spcAft>
            </a:pPr>
            <a:r>
              <a:rPr lang="es-AR" sz="3129" dirty="0">
                <a:solidFill>
                  <a:srgbClr val="FFFFFF"/>
                </a:solidFill>
                <a:sym typeface="Gill Sans Light"/>
              </a:rPr>
              <a:t>UNICO</a:t>
            </a:r>
          </a:p>
        </p:txBody>
      </p:sp>
      <p:sp>
        <p:nvSpPr>
          <p:cNvPr id="7" name="CuadroTexto 6"/>
          <p:cNvSpPr txBox="1"/>
          <p:nvPr/>
        </p:nvSpPr>
        <p:spPr>
          <a:xfrm>
            <a:off x="996600" y="7578935"/>
            <a:ext cx="7446297" cy="10656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129" b="1" dirty="0"/>
              <a:t>Unicidad: </a:t>
            </a:r>
            <a:r>
              <a:rPr lang="es-AR" sz="3129" dirty="0"/>
              <a:t>en cualquier momento dado no existen 2 instancias con el mismo valor de A.</a:t>
            </a:r>
            <a:endParaRPr lang="es-AR" sz="3129" dirty="0">
              <a:solidFill>
                <a:srgbClr val="535353"/>
              </a:solidFill>
              <a:sym typeface="Gill Sans Light"/>
            </a:endParaRPr>
          </a:p>
        </p:txBody>
      </p:sp>
      <p:sp>
        <p:nvSpPr>
          <p:cNvPr id="13" name="CuadroTexto 12"/>
          <p:cNvSpPr txBox="1"/>
          <p:nvPr/>
        </p:nvSpPr>
        <p:spPr>
          <a:xfrm>
            <a:off x="8442897" y="7297070"/>
            <a:ext cx="8537023" cy="154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sz="3129" dirty="0" err="1"/>
              <a:t>Minimidad</a:t>
            </a:r>
            <a:r>
              <a:rPr lang="es-AR" sz="3129" dirty="0"/>
              <a:t>:</a:t>
            </a:r>
            <a:r>
              <a:rPr lang="es-AR" sz="3129" b="0" dirty="0"/>
              <a:t> Si A es compuesto, no será posible eliminar ningún componente de A sin destruir la propiedad de unicidad.</a:t>
            </a:r>
          </a:p>
        </p:txBody>
      </p:sp>
      <p:sp>
        <p:nvSpPr>
          <p:cNvPr id="14" name="Flecha: hacia la izquierda 13"/>
          <p:cNvSpPr/>
          <p:nvPr/>
        </p:nvSpPr>
        <p:spPr>
          <a:xfrm rot="18240945">
            <a:off x="6256323" y="6035666"/>
            <a:ext cx="1006824" cy="1290789"/>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15" name="Flecha: hacia la izquierda 14"/>
          <p:cNvSpPr/>
          <p:nvPr/>
        </p:nvSpPr>
        <p:spPr>
          <a:xfrm rot="14447232">
            <a:off x="10076830" y="6003794"/>
            <a:ext cx="1006824" cy="1290789"/>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124</a:t>
            </a:fld>
            <a:endParaRPr lang="es-AR"/>
          </a:p>
        </p:txBody>
      </p:sp>
    </p:spTree>
    <p:extLst>
      <p:ext uri="{BB962C8B-B14F-4D97-AF65-F5344CB8AC3E}">
        <p14:creationId xmlns:p14="http://schemas.microsoft.com/office/powerpoint/2010/main" val="3106139358"/>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REGLAS</a:t>
            </a:r>
          </a:p>
          <a:p>
            <a:pPr algn="ctr" defTabSz="584191" fontAlgn="auto">
              <a:spcBef>
                <a:spcPts val="0"/>
              </a:spcBef>
              <a:spcAft>
                <a:spcPts val="0"/>
              </a:spcAft>
            </a:pPr>
            <a:r>
              <a:rPr lang="es-AR" sz="3129" dirty="0">
                <a:solidFill>
                  <a:srgbClr val="FFFFFF"/>
                </a:solidFill>
                <a:sym typeface="Gill Sans Light"/>
              </a:rPr>
              <a:t>DE INTEGRIDAD</a:t>
            </a:r>
          </a:p>
        </p:txBody>
      </p:sp>
      <p:sp>
        <p:nvSpPr>
          <p:cNvPr id="6" name="Marcador de texto 2"/>
          <p:cNvSpPr>
            <a:spLocks noGrp="1"/>
          </p:cNvSpPr>
          <p:nvPr>
            <p:ph type="body" sz="quarter" idx="14"/>
          </p:nvPr>
        </p:nvSpPr>
        <p:spPr>
          <a:xfrm>
            <a:off x="4926991" y="2378116"/>
            <a:ext cx="10464801" cy="2626616"/>
          </a:xfrm>
        </p:spPr>
        <p:txBody>
          <a:bodyPr/>
          <a:lstStyle/>
          <a:p>
            <a:r>
              <a:rPr lang="es-AR" dirty="0"/>
              <a:t>1. </a:t>
            </a:r>
            <a:r>
              <a:rPr lang="es-AR" b="1" dirty="0"/>
              <a:t>Integridad de Entidades: </a:t>
            </a:r>
            <a:r>
              <a:rPr lang="es-AR" dirty="0"/>
              <a:t>Ningún componente del atributo identificador en una entidad</a:t>
            </a:r>
          </a:p>
          <a:p>
            <a:r>
              <a:rPr lang="es-AR" dirty="0"/>
              <a:t>aceptará NULOS </a:t>
            </a:r>
          </a:p>
        </p:txBody>
      </p:sp>
      <p:sp>
        <p:nvSpPr>
          <p:cNvPr id="3" name="CuadroTexto 2"/>
          <p:cNvSpPr txBox="1"/>
          <p:nvPr/>
        </p:nvSpPr>
        <p:spPr>
          <a:xfrm>
            <a:off x="5006414" y="6010992"/>
            <a:ext cx="11389688" cy="2991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129" b="1" dirty="0"/>
              <a:t>Película: {</a:t>
            </a:r>
            <a:r>
              <a:rPr lang="es-AR" sz="3129" b="1" dirty="0">
                <a:solidFill>
                  <a:srgbClr val="FF0000"/>
                </a:solidFill>
              </a:rPr>
              <a:t>NULL, </a:t>
            </a:r>
            <a:r>
              <a:rPr lang="es-AR" sz="3129" b="1" dirty="0"/>
              <a:t>2014, true, 122, 01/08/2014, "Relatos Salvajes", "Relatos Salvajes”,1}</a:t>
            </a:r>
          </a:p>
          <a:p>
            <a:pPr algn="l"/>
            <a:endParaRPr lang="es-AR" sz="3129" b="1" dirty="0"/>
          </a:p>
          <a:p>
            <a:pPr algn="l"/>
            <a:endParaRPr lang="es-AR" sz="3129" b="1" dirty="0"/>
          </a:p>
          <a:p>
            <a:pPr algn="l"/>
            <a:r>
              <a:rPr lang="es-AR" sz="3129" b="1" dirty="0"/>
              <a:t>Película: { </a:t>
            </a:r>
            <a:r>
              <a:rPr lang="es-AR" sz="3129" b="1" dirty="0">
                <a:solidFill>
                  <a:srgbClr val="7030A0"/>
                </a:solidFill>
              </a:rPr>
              <a:t>2</a:t>
            </a:r>
            <a:r>
              <a:rPr lang="es-AR" sz="3129" b="1" dirty="0"/>
              <a:t>, 2014, true, 122, 01/08/2014, "Relatos Salvajes", "Relatos Salvajes",1}</a:t>
            </a:r>
            <a:endParaRPr lang="es-AR" sz="3129" dirty="0">
              <a:solidFill>
                <a:srgbClr val="535353"/>
              </a:solidFill>
              <a:sym typeface="Gill Sans Light"/>
            </a:endParaRP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78" y="7761658"/>
            <a:ext cx="1241050" cy="1241050"/>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7731" y="6011120"/>
            <a:ext cx="1286497" cy="128649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125</a:t>
            </a:fld>
            <a:endParaRPr lang="es-AR"/>
          </a:p>
        </p:txBody>
      </p:sp>
    </p:spTree>
    <p:extLst>
      <p:ext uri="{BB962C8B-B14F-4D97-AF65-F5344CB8AC3E}">
        <p14:creationId xmlns:p14="http://schemas.microsoft.com/office/powerpoint/2010/main" val="2211207648"/>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REGLAS</a:t>
            </a:r>
          </a:p>
          <a:p>
            <a:pPr algn="ctr" defTabSz="584191" fontAlgn="auto">
              <a:spcBef>
                <a:spcPts val="0"/>
              </a:spcBef>
              <a:spcAft>
                <a:spcPts val="0"/>
              </a:spcAft>
            </a:pPr>
            <a:r>
              <a:rPr lang="es-AR" sz="3129" dirty="0">
                <a:solidFill>
                  <a:srgbClr val="FFFFFF"/>
                </a:solidFill>
                <a:sym typeface="Gill Sans Light"/>
              </a:rPr>
              <a:t>DE INTEGRIDAD</a:t>
            </a:r>
          </a:p>
        </p:txBody>
      </p:sp>
      <p:sp>
        <p:nvSpPr>
          <p:cNvPr id="6" name="Marcador de texto 2"/>
          <p:cNvSpPr>
            <a:spLocks noGrp="1"/>
          </p:cNvSpPr>
          <p:nvPr>
            <p:ph type="body" sz="quarter" idx="14"/>
          </p:nvPr>
        </p:nvSpPr>
        <p:spPr>
          <a:xfrm>
            <a:off x="4617111" y="2295311"/>
            <a:ext cx="12168292" cy="3283271"/>
          </a:xfrm>
        </p:spPr>
        <p:txBody>
          <a:bodyPr/>
          <a:lstStyle/>
          <a:p>
            <a:r>
              <a:rPr lang="es-AR" dirty="0"/>
              <a:t>2. </a:t>
            </a:r>
            <a:r>
              <a:rPr lang="es-AR" b="1" dirty="0"/>
              <a:t>Integridad Referencial: </a:t>
            </a:r>
            <a:r>
              <a:rPr lang="es-AR" dirty="0"/>
              <a:t>Un modelo de datos no debe contener valores en sus atributos</a:t>
            </a:r>
          </a:p>
          <a:p>
            <a:r>
              <a:rPr lang="es-AR" dirty="0"/>
              <a:t>referenciales para los cuales no exista un valor concordante en el (</a:t>
            </a:r>
            <a:r>
              <a:rPr lang="es-AR" dirty="0" err="1"/>
              <a:t>ó</a:t>
            </a:r>
            <a:r>
              <a:rPr lang="es-AR" dirty="0"/>
              <a:t> los) atributos</a:t>
            </a:r>
          </a:p>
          <a:p>
            <a:r>
              <a:rPr lang="es-AR" dirty="0"/>
              <a:t>identificadores en la entidad objetivo.</a:t>
            </a:r>
          </a:p>
        </p:txBody>
      </p:sp>
      <p:sp>
        <p:nvSpPr>
          <p:cNvPr id="3" name="CuadroTexto 2"/>
          <p:cNvSpPr txBox="1"/>
          <p:nvPr/>
        </p:nvSpPr>
        <p:spPr>
          <a:xfrm>
            <a:off x="5006414" y="6254028"/>
            <a:ext cx="11389688" cy="2466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sz="3129" dirty="0"/>
              <a:t>Película: { </a:t>
            </a:r>
            <a:r>
              <a:rPr lang="es-AR" sz="3129" dirty="0">
                <a:solidFill>
                  <a:srgbClr val="7030A0"/>
                </a:solidFill>
              </a:rPr>
              <a:t>2</a:t>
            </a:r>
            <a:r>
              <a:rPr lang="es-AR" sz="3129" dirty="0"/>
              <a:t>, 2014, true, 122, 01/08/2014, "Relatos Salvajes", "Relatos Salvajes",</a:t>
            </a:r>
            <a:r>
              <a:rPr lang="es-AR" sz="3129" dirty="0">
                <a:solidFill>
                  <a:srgbClr val="C00000"/>
                </a:solidFill>
              </a:rPr>
              <a:t>4</a:t>
            </a:r>
            <a:r>
              <a:rPr lang="es-AR" sz="3129" dirty="0"/>
              <a:t>}</a:t>
            </a:r>
          </a:p>
          <a:p>
            <a:pPr algn="r"/>
            <a:r>
              <a:rPr lang="es-AR" sz="2844" dirty="0">
                <a:solidFill>
                  <a:srgbClr val="C00000"/>
                </a:solidFill>
              </a:rPr>
              <a:t>No existe en la tabla </a:t>
            </a:r>
            <a:r>
              <a:rPr lang="es-AR" sz="2844" dirty="0" err="1">
                <a:solidFill>
                  <a:srgbClr val="C00000"/>
                </a:solidFill>
              </a:rPr>
              <a:t>PaisDeOrigen</a:t>
            </a:r>
            <a:r>
              <a:rPr lang="es-AR" sz="2844" dirty="0">
                <a:solidFill>
                  <a:srgbClr val="C00000"/>
                </a:solidFill>
              </a:rPr>
              <a:t> una instancia con </a:t>
            </a:r>
            <a:r>
              <a:rPr lang="es-AR" sz="2844" dirty="0" err="1">
                <a:solidFill>
                  <a:srgbClr val="C00000"/>
                </a:solidFill>
              </a:rPr>
              <a:t>id_pais_de_origen</a:t>
            </a:r>
            <a:r>
              <a:rPr lang="es-AR" sz="2844" dirty="0">
                <a:solidFill>
                  <a:srgbClr val="C00000"/>
                </a:solidFill>
              </a:rPr>
              <a:t> = 4.</a:t>
            </a:r>
          </a:p>
          <a:p>
            <a:r>
              <a:rPr lang="es-AR" sz="3129" dirty="0"/>
              <a:t>Película: { </a:t>
            </a:r>
            <a:r>
              <a:rPr lang="es-AR" sz="3129" dirty="0">
                <a:solidFill>
                  <a:srgbClr val="7030A0"/>
                </a:solidFill>
              </a:rPr>
              <a:t>2</a:t>
            </a:r>
            <a:r>
              <a:rPr lang="es-AR" sz="3129" dirty="0"/>
              <a:t>, 2014, true, 122, 01/08/2014, "Relatos Salvajes", "Relatos Salvajes",</a:t>
            </a:r>
            <a:r>
              <a:rPr lang="es-AR" sz="3129" dirty="0">
                <a:solidFill>
                  <a:srgbClr val="7030A0"/>
                </a:solidFill>
              </a:rPr>
              <a:t>1</a:t>
            </a:r>
            <a:r>
              <a:rPr lang="es-AR" sz="3129" dirty="0"/>
              <a:t>}</a:t>
            </a: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78" y="7741994"/>
            <a:ext cx="1241050" cy="1241050"/>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7731" y="5991456"/>
            <a:ext cx="1286497" cy="128649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126</a:t>
            </a:fld>
            <a:endParaRPr lang="es-AR"/>
          </a:p>
        </p:txBody>
      </p:sp>
    </p:spTree>
    <p:extLst>
      <p:ext uri="{BB962C8B-B14F-4D97-AF65-F5344CB8AC3E}">
        <p14:creationId xmlns:p14="http://schemas.microsoft.com/office/powerpoint/2010/main" val="2011535942"/>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RELACIONES</a:t>
            </a:r>
          </a:p>
          <a:p>
            <a:pPr algn="ctr" defTabSz="584191" fontAlgn="auto">
              <a:spcBef>
                <a:spcPts val="0"/>
              </a:spcBef>
              <a:spcAft>
                <a:spcPts val="0"/>
              </a:spcAft>
            </a:pPr>
            <a:endParaRPr lang="es-AR" sz="3129" dirty="0">
              <a:solidFill>
                <a:srgbClr val="FFFFFF"/>
              </a:solidFill>
              <a:sym typeface="Gill Sans Light"/>
            </a:endParaRPr>
          </a:p>
        </p:txBody>
      </p:sp>
      <p:sp>
        <p:nvSpPr>
          <p:cNvPr id="6" name="Marcador de texto 2"/>
          <p:cNvSpPr>
            <a:spLocks noGrp="1"/>
          </p:cNvSpPr>
          <p:nvPr>
            <p:ph type="body" sz="quarter" idx="14"/>
          </p:nvPr>
        </p:nvSpPr>
        <p:spPr>
          <a:xfrm>
            <a:off x="5092829" y="2001852"/>
            <a:ext cx="10009783" cy="2100832"/>
          </a:xfrm>
        </p:spPr>
        <p:txBody>
          <a:bodyPr/>
          <a:lstStyle/>
          <a:p>
            <a:pPr marL="487672" indent="-487672" algn="l">
              <a:buFont typeface="Arial" panose="020B0604020202020204" pitchFamily="34" charset="0"/>
              <a:buChar char="•"/>
            </a:pPr>
            <a:r>
              <a:rPr lang="es-AR" sz="3413" dirty="0"/>
              <a:t>Una relación es la abstracción de un conjunto de asociaciones que existen entre las instancias de dos entidades.</a:t>
            </a:r>
          </a:p>
          <a:p>
            <a:pPr marL="487672" indent="-487672" algn="l">
              <a:buFont typeface="Arial" panose="020B0604020202020204" pitchFamily="34" charset="0"/>
              <a:buChar char="•"/>
            </a:pPr>
            <a:r>
              <a:rPr lang="es-AR" sz="3413" dirty="0"/>
              <a:t>Tienen sentido bidireccional.</a:t>
            </a:r>
          </a:p>
        </p:txBody>
      </p:sp>
      <p:sp>
        <p:nvSpPr>
          <p:cNvPr id="12" name="Flecha: pentágono 11"/>
          <p:cNvSpPr/>
          <p:nvPr/>
        </p:nvSpPr>
        <p:spPr>
          <a:xfrm>
            <a:off x="265" y="5214103"/>
            <a:ext cx="4446803"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CARDINALIDAD</a:t>
            </a:r>
          </a:p>
          <a:p>
            <a:pPr algn="ctr" defTabSz="584191" fontAlgn="auto">
              <a:spcBef>
                <a:spcPts val="0"/>
              </a:spcBef>
              <a:spcAft>
                <a:spcPts val="0"/>
              </a:spcAft>
            </a:pPr>
            <a:endParaRPr lang="es-AR" sz="3129" dirty="0">
              <a:solidFill>
                <a:srgbClr val="FFFFFF"/>
              </a:solidFill>
              <a:sym typeface="Gill Sans Light"/>
            </a:endParaRPr>
          </a:p>
        </p:txBody>
      </p:sp>
      <p:sp>
        <p:nvSpPr>
          <p:cNvPr id="13" name="Marcador de texto 2"/>
          <p:cNvSpPr>
            <a:spLocks noGrp="1"/>
          </p:cNvSpPr>
          <p:nvPr>
            <p:ph type="body" sz="quarter" idx="14"/>
          </p:nvPr>
        </p:nvSpPr>
        <p:spPr>
          <a:xfrm>
            <a:off x="5092829" y="4907736"/>
            <a:ext cx="10009783" cy="1050416"/>
          </a:xfrm>
        </p:spPr>
        <p:txBody>
          <a:bodyPr/>
          <a:lstStyle/>
          <a:p>
            <a:pPr marL="487672" indent="-487672" algn="l">
              <a:buFont typeface="Arial" panose="020B0604020202020204" pitchFamily="34" charset="0"/>
              <a:buChar char="•"/>
            </a:pPr>
            <a:r>
              <a:rPr lang="es-AR" sz="3413" dirty="0"/>
              <a:t>Indica para una instancia de una entidad A con cuántas instancias de la entidad B se relaciona.</a:t>
            </a:r>
            <a:endParaRPr lang="es-AR" sz="3129" dirty="0"/>
          </a:p>
        </p:txBody>
      </p:sp>
      <p:sp>
        <p:nvSpPr>
          <p:cNvPr id="14" name="Flecha: pentágono 13"/>
          <p:cNvSpPr/>
          <p:nvPr/>
        </p:nvSpPr>
        <p:spPr>
          <a:xfrm>
            <a:off x="264" y="7552110"/>
            <a:ext cx="4446803"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OPCIONALIDAD</a:t>
            </a:r>
          </a:p>
          <a:p>
            <a:pPr algn="ctr" defTabSz="584191" fontAlgn="auto">
              <a:spcBef>
                <a:spcPts val="0"/>
              </a:spcBef>
              <a:spcAft>
                <a:spcPts val="0"/>
              </a:spcAft>
            </a:pPr>
            <a:endParaRPr lang="es-AR" sz="3129" dirty="0">
              <a:solidFill>
                <a:srgbClr val="FFFFFF"/>
              </a:solidFill>
              <a:sym typeface="Gill Sans Light"/>
            </a:endParaRPr>
          </a:p>
        </p:txBody>
      </p:sp>
      <p:sp>
        <p:nvSpPr>
          <p:cNvPr id="15" name="Marcador de texto 2"/>
          <p:cNvSpPr>
            <a:spLocks noGrp="1"/>
          </p:cNvSpPr>
          <p:nvPr>
            <p:ph type="body" sz="quarter" idx="14"/>
          </p:nvPr>
        </p:nvSpPr>
        <p:spPr>
          <a:xfrm>
            <a:off x="5092829" y="7245743"/>
            <a:ext cx="10009783" cy="1575624"/>
          </a:xfrm>
        </p:spPr>
        <p:txBody>
          <a:bodyPr/>
          <a:lstStyle/>
          <a:p>
            <a:pPr marL="487672" indent="-487672" algn="l">
              <a:buFont typeface="Arial" panose="020B0604020202020204" pitchFamily="34" charset="0"/>
              <a:buChar char="•"/>
            </a:pPr>
            <a:r>
              <a:rPr lang="es-AR" sz="3413" dirty="0"/>
              <a:t>Indica para una instancia de una entidad A, si la relación con instancias de la entidad B, es opcional u obligatoria.</a:t>
            </a:r>
            <a:endParaRPr lang="es-AR" sz="3129" dirty="0"/>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127</a:t>
            </a:fld>
            <a:endParaRPr lang="es-AR"/>
          </a:p>
        </p:txBody>
      </p:sp>
    </p:spTree>
    <p:extLst>
      <p:ext uri="{BB962C8B-B14F-4D97-AF65-F5344CB8AC3E}">
        <p14:creationId xmlns:p14="http://schemas.microsoft.com/office/powerpoint/2010/main" val="253894431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pic>
        <p:nvPicPr>
          <p:cNvPr id="7" name="Imagen 6"/>
          <p:cNvPicPr>
            <a:picLocks noChangeAspect="1"/>
          </p:cNvPicPr>
          <p:nvPr/>
        </p:nvPicPr>
        <p:blipFill>
          <a:blip r:embed="rId2"/>
          <a:stretch>
            <a:fillRect/>
          </a:stretch>
        </p:blipFill>
        <p:spPr>
          <a:xfrm>
            <a:off x="885680" y="5034585"/>
            <a:ext cx="7122775" cy="3713157"/>
          </a:xfrm>
          <a:prstGeom prst="rect">
            <a:avLst/>
          </a:prstGeom>
        </p:spPr>
      </p:pic>
      <p:pic>
        <p:nvPicPr>
          <p:cNvPr id="10" name="Imagen 9"/>
          <p:cNvPicPr>
            <a:picLocks noChangeAspect="1"/>
          </p:cNvPicPr>
          <p:nvPr/>
        </p:nvPicPr>
        <p:blipFill>
          <a:blip r:embed="rId3"/>
          <a:stretch>
            <a:fillRect/>
          </a:stretch>
        </p:blipFill>
        <p:spPr>
          <a:xfrm>
            <a:off x="9268501" y="2977326"/>
            <a:ext cx="7313452" cy="6760545"/>
          </a:xfrm>
          <a:prstGeom prst="rect">
            <a:avLst/>
          </a:prstGeom>
        </p:spPr>
      </p:pic>
      <p:sp>
        <p:nvSpPr>
          <p:cNvPr id="16" name="Flecha: pentágono 15"/>
          <p:cNvSpPr/>
          <p:nvPr/>
        </p:nvSpPr>
        <p:spPr>
          <a:xfrm>
            <a:off x="265" y="2205821"/>
            <a:ext cx="4446803"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OPCIONALIDAD</a:t>
            </a:r>
          </a:p>
          <a:p>
            <a:pPr algn="ctr" defTabSz="584191" fontAlgn="auto">
              <a:spcBef>
                <a:spcPts val="0"/>
              </a:spcBef>
              <a:spcAft>
                <a:spcPts val="0"/>
              </a:spcAft>
            </a:pPr>
            <a:endParaRPr lang="es-AR" sz="3129" dirty="0">
              <a:solidFill>
                <a:srgbClr val="FFFFFF"/>
              </a:solidFill>
              <a:sym typeface="Gill Sans Light"/>
            </a:endParaRPr>
          </a:p>
        </p:txBody>
      </p:sp>
      <p:sp>
        <p:nvSpPr>
          <p:cNvPr id="17" name="CuadroTexto 16"/>
          <p:cNvSpPr txBox="1"/>
          <p:nvPr/>
        </p:nvSpPr>
        <p:spPr>
          <a:xfrm>
            <a:off x="1583914" y="4052515"/>
            <a:ext cx="5726307" cy="649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Uno a uno</a:t>
            </a:r>
            <a:endParaRPr lang="es-AR" sz="3556" dirty="0">
              <a:solidFill>
                <a:srgbClr val="535353"/>
              </a:solidFill>
              <a:latin typeface="+mn-lt"/>
              <a:ea typeface="+mn-ea"/>
              <a:sym typeface="Gill Sans Light"/>
            </a:endParaRPr>
          </a:p>
        </p:txBody>
      </p:sp>
      <p:sp>
        <p:nvSpPr>
          <p:cNvPr id="18" name="CuadroTexto 17"/>
          <p:cNvSpPr txBox="1"/>
          <p:nvPr/>
        </p:nvSpPr>
        <p:spPr>
          <a:xfrm>
            <a:off x="10062074" y="2205842"/>
            <a:ext cx="5726307" cy="649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Uno a Muchos</a:t>
            </a:r>
            <a:endParaRPr lang="es-AR" sz="3556" dirty="0">
              <a:solidFill>
                <a:srgbClr val="535353"/>
              </a:solidFill>
              <a:latin typeface="+mn-lt"/>
              <a:ea typeface="+mn-ea"/>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128</a:t>
            </a:fld>
            <a:endParaRPr lang="es-AR"/>
          </a:p>
        </p:txBody>
      </p:sp>
    </p:spTree>
    <p:extLst>
      <p:ext uri="{BB962C8B-B14F-4D97-AF65-F5344CB8AC3E}">
        <p14:creationId xmlns:p14="http://schemas.microsoft.com/office/powerpoint/2010/main" val="232137643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437731" y="1309242"/>
            <a:ext cx="10464801" cy="671636"/>
          </a:xfrm>
        </p:spPr>
        <p:txBody>
          <a:bodyPr/>
          <a:lstStyle/>
          <a:p>
            <a:r>
              <a:rPr lang="es-AR" b="1" dirty="0"/>
              <a:t>Base de Datos Relacional</a:t>
            </a:r>
          </a:p>
        </p:txBody>
      </p:sp>
      <p:pic>
        <p:nvPicPr>
          <p:cNvPr id="4" name="Imagen 3"/>
          <p:cNvPicPr>
            <a:picLocks noChangeAspect="1"/>
          </p:cNvPicPr>
          <p:nvPr/>
        </p:nvPicPr>
        <p:blipFill>
          <a:blip r:embed="rId2"/>
          <a:stretch>
            <a:fillRect/>
          </a:stretch>
        </p:blipFill>
        <p:spPr>
          <a:xfrm>
            <a:off x="910018" y="4500969"/>
            <a:ext cx="14308674" cy="4663749"/>
          </a:xfrm>
          <a:prstGeom prst="rect">
            <a:avLst/>
          </a:prstGeom>
        </p:spPr>
      </p:pic>
      <p:sp>
        <p:nvSpPr>
          <p:cNvPr id="5" name="CuadroTexto 4"/>
          <p:cNvSpPr txBox="1"/>
          <p:nvPr/>
        </p:nvSpPr>
        <p:spPr>
          <a:xfrm>
            <a:off x="1699278" y="2073866"/>
            <a:ext cx="14892593" cy="2072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sz="3413" dirty="0"/>
              <a:t>El modelo relacional representa la base de datos como una </a:t>
            </a:r>
            <a:r>
              <a:rPr lang="es-AR" sz="4267" dirty="0"/>
              <a:t>colección de relaciones.</a:t>
            </a:r>
          </a:p>
          <a:p>
            <a:pPr marL="487672" indent="-487672">
              <a:buFont typeface="Arial" panose="020B0604020202020204" pitchFamily="34" charset="0"/>
              <a:buChar char="•"/>
            </a:pPr>
            <a:r>
              <a:rPr lang="es-AR" sz="3413" dirty="0"/>
              <a:t>Cada una de estas relaciones se parece a una</a:t>
            </a:r>
            <a:r>
              <a:rPr lang="es-AR" sz="4267" dirty="0"/>
              <a:t> tabla</a:t>
            </a:r>
            <a:r>
              <a:rPr lang="es-AR" sz="3413" dirty="0"/>
              <a:t> de valores.</a:t>
            </a:r>
          </a:p>
        </p:txBody>
      </p:sp>
      <p:sp>
        <p:nvSpPr>
          <p:cNvPr id="6" name="Bocadillo: ovalado 5"/>
          <p:cNvSpPr/>
          <p:nvPr/>
        </p:nvSpPr>
        <p:spPr>
          <a:xfrm>
            <a:off x="265" y="4781001"/>
            <a:ext cx="2831691" cy="913733"/>
          </a:xfrm>
          <a:prstGeom prst="wedgeEllipseCallout">
            <a:avLst>
              <a:gd name="adj1" fmla="val 33982"/>
              <a:gd name="adj2" fmla="val 6479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Entidad</a:t>
            </a:r>
          </a:p>
        </p:txBody>
      </p:sp>
      <p:sp>
        <p:nvSpPr>
          <p:cNvPr id="7" name="Bocadillo: ovalado 6"/>
          <p:cNvSpPr/>
          <p:nvPr/>
        </p:nvSpPr>
        <p:spPr>
          <a:xfrm>
            <a:off x="14508307" y="5237837"/>
            <a:ext cx="2831691" cy="913733"/>
          </a:xfrm>
          <a:prstGeom prst="wedgeEllipseCallout">
            <a:avLst>
              <a:gd name="adj1" fmla="val -27500"/>
              <a:gd name="adj2" fmla="val 124485"/>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Instancia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129</a:t>
            </a:fld>
            <a:endParaRPr lang="es-AR"/>
          </a:p>
        </p:txBody>
      </p:sp>
    </p:spTree>
    <p:extLst>
      <p:ext uri="{BB962C8B-B14F-4D97-AF65-F5344CB8AC3E}">
        <p14:creationId xmlns:p14="http://schemas.microsoft.com/office/powerpoint/2010/main" val="19023281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501335" y="3340629"/>
            <a:ext cx="14747238" cy="2757678"/>
          </a:xfrm>
        </p:spPr>
        <p:txBody>
          <a:bodyPr/>
          <a:lstStyle/>
          <a:p>
            <a:pPr lvl="0">
              <a:lnSpc>
                <a:spcPct val="150000"/>
              </a:lnSpc>
            </a:pPr>
            <a:r>
              <a:rPr lang="es-AR" sz="3982" dirty="0"/>
              <a:t>Práctica de resolución de una situación problemática, real o simulada de acuerdo a especificaciones de diseño, </a:t>
            </a:r>
            <a:r>
              <a:rPr lang="es-AR" sz="3982" b="1" dirty="0"/>
              <a:t>desarrollando algoritmos </a:t>
            </a:r>
            <a:r>
              <a:rPr lang="es-AR" sz="3982" dirty="0"/>
              <a:t>que den </a:t>
            </a:r>
            <a:r>
              <a:rPr lang="es-AR" sz="3982" b="1" dirty="0"/>
              <a:t>solución a problemas </a:t>
            </a:r>
            <a:r>
              <a:rPr lang="es-AR" sz="3982" dirty="0"/>
              <a:t>específicos.</a:t>
            </a:r>
            <a:endParaRPr lang="es-AR" sz="5120" dirty="0"/>
          </a:p>
        </p:txBody>
      </p:sp>
      <p:sp>
        <p:nvSpPr>
          <p:cNvPr id="3" name="Título 2"/>
          <p:cNvSpPr>
            <a:spLocks noGrp="1"/>
          </p:cNvSpPr>
          <p:nvPr>
            <p:ph type="title"/>
          </p:nvPr>
        </p:nvSpPr>
        <p:spPr>
          <a:xfrm>
            <a:off x="169986" y="1599637"/>
            <a:ext cx="17066667" cy="759310"/>
          </a:xfrm>
        </p:spPr>
        <p:txBody>
          <a:bodyPr/>
          <a:lstStyle/>
          <a:p>
            <a:r>
              <a:rPr lang="es-AR" b="1" dirty="0"/>
              <a:t>Prácticas formativas de Carácter Profesionalizante</a:t>
            </a:r>
            <a:endParaRPr lang="es-AR" dirty="0"/>
          </a:p>
        </p:txBody>
      </p:sp>
    </p:spTree>
    <p:extLst>
      <p:ext uri="{BB962C8B-B14F-4D97-AF65-F5344CB8AC3E}">
        <p14:creationId xmlns:p14="http://schemas.microsoft.com/office/powerpoint/2010/main" val="2500013486"/>
      </p:ext>
    </p:extLst>
  </p:cSld>
  <p:clrMapOvr>
    <a:masterClrMapping/>
  </p:clrMapOvr>
  <p:transition spd="slow">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3437731" y="1980878"/>
            <a:ext cx="11490086" cy="7613047"/>
          </a:xfrm>
          <a:prstGeom prst="rect">
            <a:avLst/>
          </a:prstGeom>
        </p:spPr>
      </p:pic>
      <p:sp>
        <p:nvSpPr>
          <p:cNvPr id="3" name="Marcador de texto 2"/>
          <p:cNvSpPr>
            <a:spLocks noGrp="1"/>
          </p:cNvSpPr>
          <p:nvPr>
            <p:ph type="body" sz="quarter" idx="14"/>
          </p:nvPr>
        </p:nvSpPr>
        <p:spPr>
          <a:xfrm>
            <a:off x="3437731" y="1309242"/>
            <a:ext cx="10464801" cy="671636"/>
          </a:xfrm>
        </p:spPr>
        <p:txBody>
          <a:bodyPr/>
          <a:lstStyle/>
          <a:p>
            <a:r>
              <a:rPr lang="es-AR" b="1" dirty="0"/>
              <a:t>Base de Datos Relacional</a:t>
            </a:r>
          </a:p>
        </p:txBody>
      </p:sp>
      <p:sp>
        <p:nvSpPr>
          <p:cNvPr id="2" name="Bocadillo: ovalado 1"/>
          <p:cNvSpPr/>
          <p:nvPr/>
        </p:nvSpPr>
        <p:spPr>
          <a:xfrm>
            <a:off x="606040" y="4291814"/>
            <a:ext cx="2831691" cy="913733"/>
          </a:xfrm>
          <a:prstGeom prst="wedgeEllipseCallout">
            <a:avLst>
              <a:gd name="adj1" fmla="val 47315"/>
              <a:gd name="adj2" fmla="val 122189"/>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Entidad</a:t>
            </a:r>
          </a:p>
        </p:txBody>
      </p:sp>
      <p:sp>
        <p:nvSpPr>
          <p:cNvPr id="6" name="Bocadillo: ovalado 5"/>
          <p:cNvSpPr/>
          <p:nvPr/>
        </p:nvSpPr>
        <p:spPr>
          <a:xfrm>
            <a:off x="11619698" y="4426118"/>
            <a:ext cx="2831691" cy="913733"/>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Instancia</a:t>
            </a:r>
          </a:p>
        </p:txBody>
      </p:sp>
      <p:sp>
        <p:nvSpPr>
          <p:cNvPr id="7" name="Bocadillo: ovalado 6"/>
          <p:cNvSpPr/>
          <p:nvPr/>
        </p:nvSpPr>
        <p:spPr>
          <a:xfrm>
            <a:off x="845290" y="7366589"/>
            <a:ext cx="4146155" cy="913733"/>
          </a:xfrm>
          <a:prstGeom prst="wedgeEllipseCallout">
            <a:avLst>
              <a:gd name="adj1" fmla="val 74277"/>
              <a:gd name="adj2" fmla="val -59632"/>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Atributo Identificador</a:t>
            </a:r>
            <a:endParaRPr lang="es-AR" sz="3556" dirty="0">
              <a:solidFill>
                <a:srgbClr val="FFFFFF"/>
              </a:solidFill>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130</a:t>
            </a:fld>
            <a:endParaRPr lang="es-AR"/>
          </a:p>
        </p:txBody>
      </p:sp>
    </p:spTree>
    <p:extLst>
      <p:ext uri="{BB962C8B-B14F-4D97-AF65-F5344CB8AC3E}">
        <p14:creationId xmlns:p14="http://schemas.microsoft.com/office/powerpoint/2010/main" val="1421844156"/>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Motores de Bases de Datos Relacionales</a:t>
            </a:r>
          </a:p>
        </p:txBody>
      </p:sp>
      <p:graphicFrame>
        <p:nvGraphicFramePr>
          <p:cNvPr id="2" name="Diagrama 1"/>
          <p:cNvGraphicFramePr/>
          <p:nvPr>
            <p:extLst/>
          </p:nvPr>
        </p:nvGraphicFramePr>
        <p:xfrm>
          <a:off x="4620468" y="2495589"/>
          <a:ext cx="8099326" cy="59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131</a:t>
            </a:fld>
            <a:endParaRPr lang="es-AR"/>
          </a:p>
        </p:txBody>
      </p:sp>
    </p:spTree>
    <p:extLst>
      <p:ext uri="{BB962C8B-B14F-4D97-AF65-F5344CB8AC3E}">
        <p14:creationId xmlns:p14="http://schemas.microsoft.com/office/powerpoint/2010/main" val="169743811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331" y="1295400"/>
            <a:ext cx="10210895" cy="759310"/>
          </a:xfrm>
        </p:spPr>
        <p:txBody>
          <a:bodyPr/>
          <a:lstStyle/>
          <a:p>
            <a:pPr algn="l"/>
            <a:r>
              <a:rPr lang="es-AR" dirty="0" err="1"/>
              <a:t>Acid</a:t>
            </a:r>
            <a:r>
              <a:rPr lang="es-AR" dirty="0"/>
              <a:t> en las Transacciones</a:t>
            </a:r>
          </a:p>
        </p:txBody>
      </p:sp>
      <p:sp>
        <p:nvSpPr>
          <p:cNvPr id="3" name="Marcador de texto 2"/>
          <p:cNvSpPr>
            <a:spLocks noGrp="1"/>
          </p:cNvSpPr>
          <p:nvPr>
            <p:ph type="body" idx="1"/>
          </p:nvPr>
        </p:nvSpPr>
        <p:spPr>
          <a:xfrm>
            <a:off x="669131" y="2054710"/>
            <a:ext cx="15189664" cy="8051435"/>
          </a:xfrm>
        </p:spPr>
        <p:txBody>
          <a:bodyPr/>
          <a:lstStyle/>
          <a:p>
            <a:pPr marL="0" indent="0">
              <a:buNone/>
            </a:pPr>
            <a:endParaRPr lang="es-AR" sz="2400" dirty="0"/>
          </a:p>
          <a:p>
            <a:r>
              <a:rPr lang="pt-PT" sz="2400" b="1" dirty="0"/>
              <a:t>Atomicidad</a:t>
            </a:r>
            <a:endParaRPr lang="es-AR" sz="2400" dirty="0"/>
          </a:p>
          <a:p>
            <a:pPr marL="0" indent="0">
              <a:buNone/>
            </a:pPr>
            <a:r>
              <a:rPr lang="es-ES_tradnl" sz="2400" dirty="0"/>
              <a:t>La </a:t>
            </a:r>
            <a:r>
              <a:rPr lang="es-ES_tradnl" sz="2400" i="1" dirty="0"/>
              <a:t>Atomicidad</a:t>
            </a:r>
            <a:r>
              <a:rPr lang="es-ES_tradnl" sz="2400" dirty="0"/>
              <a:t> requiere que cada transacción sea "todo o nada": si una parte de la transacción falla, todas las operaciones de la transacción fallan, y por lo tanto la base de datos no sufre cambios. Un sistema atómico tiene que garantizar la atomicidad en cualquier operación y situación, incluyendo fallas de alimentación el</a:t>
            </a:r>
            <a:r>
              <a:rPr lang="fr-FR" sz="2400" dirty="0"/>
              <a:t>é</a:t>
            </a:r>
            <a:r>
              <a:rPr lang="es-ES_tradnl" sz="2400" dirty="0"/>
              <a:t>ctrica, errores y caídas del sistema.</a:t>
            </a:r>
            <a:endParaRPr lang="es-AR" sz="2400" dirty="0"/>
          </a:p>
          <a:p>
            <a:r>
              <a:rPr lang="es-ES_tradnl" sz="2400" b="1" dirty="0"/>
              <a:t>Consistencia</a:t>
            </a:r>
            <a:endParaRPr lang="es-AR" sz="2400" dirty="0"/>
          </a:p>
          <a:p>
            <a:pPr marL="0" indent="0">
              <a:buNone/>
            </a:pPr>
            <a:r>
              <a:rPr lang="es-ES_tradnl" sz="2400" dirty="0"/>
              <a:t>La propiedad de </a:t>
            </a:r>
            <a:r>
              <a:rPr lang="es-ES_tradnl" sz="2400" i="1" dirty="0"/>
              <a:t>Consistencia</a:t>
            </a:r>
            <a:r>
              <a:rPr lang="es-ES_tradnl" sz="2400" dirty="0"/>
              <a:t> se asegura que cualquier transacción llevar</a:t>
            </a:r>
            <a:r>
              <a:rPr lang="es-ES" sz="2400" dirty="0"/>
              <a:t>á </a:t>
            </a:r>
            <a:r>
              <a:rPr lang="es-ES_tradnl" sz="2400" dirty="0"/>
              <a:t>a la base de datos de un estado v</a:t>
            </a:r>
            <a:r>
              <a:rPr lang="es-ES" sz="2400" dirty="0"/>
              <a:t>á</a:t>
            </a:r>
            <a:r>
              <a:rPr lang="es-ES_tradnl" sz="2400" dirty="0"/>
              <a:t>lido a otro estado v</a:t>
            </a:r>
            <a:r>
              <a:rPr lang="es-ES" sz="2400" dirty="0"/>
              <a:t>á</a:t>
            </a:r>
            <a:r>
              <a:rPr lang="es-ES_tradnl" sz="2400" dirty="0"/>
              <a:t>lido. Cualquier dato que se escriba en la base de datos tiene que ser v</a:t>
            </a:r>
            <a:r>
              <a:rPr lang="es-ES" sz="2400" dirty="0"/>
              <a:t>á</a:t>
            </a:r>
            <a:r>
              <a:rPr lang="es-ES_tradnl" sz="2400" dirty="0"/>
              <a:t>lido de acuerdo a todas las reglas definidas.</a:t>
            </a:r>
            <a:endParaRPr lang="es-AR" sz="2400" dirty="0"/>
          </a:p>
          <a:p>
            <a:r>
              <a:rPr lang="es-ES" sz="2400" b="1" dirty="0" err="1"/>
              <a:t>Ai</a:t>
            </a:r>
            <a:r>
              <a:rPr lang="es-ES_tradnl" sz="2400" b="1" dirty="0" err="1"/>
              <a:t>slamiento</a:t>
            </a:r>
            <a:endParaRPr lang="es-AR" sz="2400" dirty="0"/>
          </a:p>
          <a:p>
            <a:pPr marL="0" indent="0">
              <a:buNone/>
            </a:pPr>
            <a:r>
              <a:rPr lang="es-ES_tradnl" sz="2400" dirty="0"/>
              <a:t>El </a:t>
            </a:r>
            <a:r>
              <a:rPr lang="es-ES_tradnl" sz="2400" i="1" dirty="0"/>
              <a:t>Aislamiento</a:t>
            </a:r>
            <a:r>
              <a:rPr lang="es-ES_tradnl" sz="2400" dirty="0"/>
              <a:t> ("</a:t>
            </a:r>
            <a:r>
              <a:rPr lang="es-ES_tradnl" sz="2400" dirty="0" err="1"/>
              <a:t>Isolation</a:t>
            </a:r>
            <a:r>
              <a:rPr lang="es-ES_tradnl" sz="2400" dirty="0"/>
              <a:t>" en </a:t>
            </a:r>
            <a:r>
              <a:rPr lang="es-ES_tradnl" sz="2400" dirty="0" err="1"/>
              <a:t>ingl</a:t>
            </a:r>
            <a:r>
              <a:rPr lang="fr-FR" sz="2400" dirty="0"/>
              <a:t>é</a:t>
            </a:r>
            <a:r>
              <a:rPr lang="es-ES_tradnl" sz="2400" dirty="0"/>
              <a:t>s) se asegura que la ejecución concurrente de las transacciones resulte en un estado del sistema que se obtendr</a:t>
            </a:r>
            <a:r>
              <a:rPr lang="es-ES" sz="2400" dirty="0"/>
              <a:t>í</a:t>
            </a:r>
            <a:r>
              <a:rPr lang="es-ES_tradnl" sz="2400" dirty="0"/>
              <a:t>a si estas transacciones fueran ejecutadas una atr</a:t>
            </a:r>
            <a:r>
              <a:rPr lang="es-ES" sz="2400" dirty="0"/>
              <a:t>á</a:t>
            </a:r>
            <a:r>
              <a:rPr lang="es-ES_tradnl" sz="2400" dirty="0"/>
              <a:t>s de otra. Cada transacción debe ejecutarse en aislamiento total; por ejemplo, si T1 y T2 se ejecutan concurrentemente, luego cada una debe mantenerse independiente de la otra.</a:t>
            </a:r>
            <a:endParaRPr lang="es-AR" sz="2400" dirty="0"/>
          </a:p>
          <a:p>
            <a:r>
              <a:rPr lang="pt-PT" sz="2400" b="1" dirty="0"/>
              <a:t>Durabilidad</a:t>
            </a:r>
            <a:endParaRPr lang="es-AR" sz="2400" dirty="0"/>
          </a:p>
          <a:p>
            <a:pPr marL="0" indent="0">
              <a:buNone/>
            </a:pPr>
            <a:r>
              <a:rPr lang="es-ES_tradnl" sz="2400" dirty="0"/>
              <a:t>La </a:t>
            </a:r>
            <a:r>
              <a:rPr lang="es-ES_tradnl" sz="2400" i="1" dirty="0"/>
              <a:t>Durabilidad</a:t>
            </a:r>
            <a:r>
              <a:rPr lang="es-ES_tradnl" sz="2400" dirty="0"/>
              <a:t> significa que una vez que se confirmó </a:t>
            </a:r>
            <a:r>
              <a:rPr lang="it-IT" sz="2400" dirty="0"/>
              <a:t>una transacci</a:t>
            </a:r>
            <a:r>
              <a:rPr lang="es-ES_tradnl" sz="2400" dirty="0" err="1"/>
              <a:t>ón</a:t>
            </a:r>
            <a:r>
              <a:rPr lang="es-ES_tradnl" sz="2400" dirty="0"/>
              <a:t> quedar</a:t>
            </a:r>
            <a:r>
              <a:rPr lang="es-ES" sz="2400" dirty="0"/>
              <a:t>á </a:t>
            </a:r>
            <a:r>
              <a:rPr lang="es-ES_tradnl" sz="2400" dirty="0"/>
              <a:t>persistida, incluso ante eventos como p</a:t>
            </a:r>
            <a:r>
              <a:rPr lang="fr-FR" sz="2400" dirty="0"/>
              <a:t>é</a:t>
            </a:r>
            <a:r>
              <a:rPr lang="es-ES_tradnl" sz="2400" dirty="0"/>
              <a:t>rdida de alimentación el</a:t>
            </a:r>
            <a:r>
              <a:rPr lang="fr-FR" sz="2400" dirty="0"/>
              <a:t>é</a:t>
            </a:r>
            <a:r>
              <a:rPr lang="es-ES_tradnl" sz="2400" dirty="0"/>
              <a:t>ctrica, errores y </a:t>
            </a:r>
            <a:r>
              <a:rPr lang="es-ES_tradnl" sz="2400" dirty="0" err="1"/>
              <a:t>ca</a:t>
            </a:r>
            <a:r>
              <a:rPr lang="es-ES" sz="2400" dirty="0"/>
              <a:t>í</a:t>
            </a:r>
            <a:r>
              <a:rPr lang="es-ES_tradnl" sz="2400" dirty="0"/>
              <a:t>das del sistema. Por ejemplo, en las bases de datos relacionales, una vez que se ejecuta un grupo de sentencias SQL, los resultados tienen que almacenarse inmediatamente (incluso si la base de datos se cae inmediatamente </a:t>
            </a:r>
            <a:r>
              <a:rPr lang="es-ES" sz="2400" dirty="0"/>
              <a:t>después).</a:t>
            </a:r>
            <a:endParaRPr lang="es-AR" sz="2400" dirty="0"/>
          </a:p>
          <a:p>
            <a:endParaRPr lang="es-AR" sz="2400" dirty="0"/>
          </a:p>
        </p:txBody>
      </p:sp>
    </p:spTree>
    <p:extLst>
      <p:ext uri="{BB962C8B-B14F-4D97-AF65-F5344CB8AC3E}">
        <p14:creationId xmlns:p14="http://schemas.microsoft.com/office/powerpoint/2010/main" val="571628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nvPr>
        </p:nvGraphicFramePr>
        <p:xfrm>
          <a:off x="2325365" y="4629293"/>
          <a:ext cx="12866871" cy="419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Lenguaje de Consulta SQL</a:t>
            </a:r>
          </a:p>
        </p:txBody>
      </p:sp>
      <p:sp>
        <p:nvSpPr>
          <p:cNvPr id="6" name="CuadroTexto 5"/>
          <p:cNvSpPr txBox="1"/>
          <p:nvPr/>
        </p:nvSpPr>
        <p:spPr>
          <a:xfrm>
            <a:off x="4551944" y="3107939"/>
            <a:ext cx="8039332" cy="926792"/>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r>
              <a:rPr lang="es-AR" dirty="0"/>
              <a:t> </a:t>
            </a:r>
            <a:r>
              <a:rPr lang="es-AR" dirty="0" err="1"/>
              <a:t>Structured</a:t>
            </a:r>
            <a:r>
              <a:rPr lang="es-AR" dirty="0"/>
              <a:t> </a:t>
            </a:r>
            <a:r>
              <a:rPr lang="es-AR" dirty="0" err="1"/>
              <a:t>Query</a:t>
            </a:r>
            <a:r>
              <a:rPr lang="es-AR" dirty="0"/>
              <a:t> </a:t>
            </a:r>
            <a:r>
              <a:rPr lang="es-AR" dirty="0" err="1"/>
              <a:t>Language</a:t>
            </a:r>
            <a:endParaRPr lang="es-ES" dirty="0"/>
          </a:p>
          <a:p>
            <a:r>
              <a:rPr lang="es-AR" dirty="0"/>
              <a:t>Lenguaje de Consulta Estructurado</a:t>
            </a:r>
            <a:endParaRPr lang="es-AR" sz="3556" dirty="0">
              <a:solidFill>
                <a:srgbClr val="535353"/>
              </a:solidFill>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133</a:t>
            </a:fld>
            <a:endParaRPr lang="es-AR"/>
          </a:p>
        </p:txBody>
      </p:sp>
    </p:spTree>
    <p:extLst>
      <p:ext uri="{BB962C8B-B14F-4D97-AF65-F5344CB8AC3E}">
        <p14:creationId xmlns:p14="http://schemas.microsoft.com/office/powerpoint/2010/main" val="57598137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2314589" y="2753668"/>
            <a:ext cx="12266815" cy="2385461"/>
          </a:xfrm>
        </p:spPr>
        <p:style>
          <a:lnRef idx="3">
            <a:schemeClr val="lt1"/>
          </a:lnRef>
          <a:fillRef idx="1">
            <a:schemeClr val="accent6"/>
          </a:fillRef>
          <a:effectRef idx="1">
            <a:schemeClr val="accent6"/>
          </a:effectRef>
          <a:fontRef idx="minor">
            <a:schemeClr val="lt1"/>
          </a:fontRef>
        </p:style>
        <p:txBody>
          <a:bodyPr/>
          <a:lstStyle/>
          <a:p>
            <a:r>
              <a:rPr lang="es-AR" dirty="0"/>
              <a:t> </a:t>
            </a:r>
            <a:r>
              <a:rPr lang="es-AR" sz="4693" b="1" dirty="0"/>
              <a:t>DDL</a:t>
            </a:r>
            <a:endParaRPr lang="es-AR" b="1" dirty="0"/>
          </a:p>
          <a:p>
            <a:pPr marL="406394" indent="-406394" algn="l">
              <a:buFont typeface="Wingdings" panose="05000000000000000000" pitchFamily="2" charset="2"/>
              <a:buChar char="ü"/>
            </a:pPr>
            <a:r>
              <a:rPr lang="es-AR" dirty="0"/>
              <a:t>CREATE: Crea nuevas tablas, campos e índices.</a:t>
            </a:r>
          </a:p>
          <a:p>
            <a:pPr marL="406394" indent="-406394" algn="l">
              <a:buFont typeface="Wingdings" panose="05000000000000000000" pitchFamily="2" charset="2"/>
              <a:buChar char="ü"/>
            </a:pPr>
            <a:r>
              <a:rPr lang="es-AR" dirty="0"/>
              <a:t>DROP: Elimina tablas e índices.</a:t>
            </a:r>
          </a:p>
          <a:p>
            <a:pPr marL="406394" indent="-406394" algn="l">
              <a:buFont typeface="Wingdings" panose="05000000000000000000" pitchFamily="2" charset="2"/>
              <a:buChar char="ü"/>
            </a:pPr>
            <a:r>
              <a:rPr lang="es-AR" dirty="0"/>
              <a:t>ALTER: Modifica las tablas agregando campos o cambiando la definición de los campos.</a:t>
            </a:r>
          </a:p>
        </p:txBody>
      </p:sp>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Lenguaje de Consulta SQL</a:t>
            </a:r>
          </a:p>
        </p:txBody>
      </p:sp>
      <p:sp>
        <p:nvSpPr>
          <p:cNvPr id="5" name="CuadroTexto 4"/>
          <p:cNvSpPr txBox="1"/>
          <p:nvPr/>
        </p:nvSpPr>
        <p:spPr>
          <a:xfrm>
            <a:off x="2186511" y="5871476"/>
            <a:ext cx="12522970" cy="2488053"/>
          </a:xfrm>
          <a:prstGeom prst="rect">
            <a:avLst/>
          </a:prstGeom>
          <a:ln/>
        </p:spPr>
        <p:style>
          <a:lnRef idx="3">
            <a:schemeClr val="lt1"/>
          </a:lnRef>
          <a:fillRef idx="1">
            <a:schemeClr val="accent4"/>
          </a:fillRef>
          <a:effectRef idx="1">
            <a:schemeClr val="accent4"/>
          </a:effectRef>
          <a:fontRef idx="minor">
            <a:schemeClr val="lt1"/>
          </a:fontRef>
        </p:style>
        <p:txBody>
          <a:bodyPr lIns="50800" tIns="50800" rIns="50800" bIns="50800" anchor="t">
            <a:spAutoFit/>
          </a:bodyPr>
          <a:lstStyle>
            <a:lvl1pPr>
              <a:defRPr sz="38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sz="2702" b="1" dirty="0"/>
              <a:t> </a:t>
            </a:r>
            <a:r>
              <a:rPr lang="es-AR" sz="4693" b="1" dirty="0"/>
              <a:t>DML</a:t>
            </a:r>
            <a:endParaRPr lang="es-AR" sz="2702" b="1" dirty="0"/>
          </a:p>
          <a:p>
            <a:pPr marL="406394" indent="-406394">
              <a:buFont typeface="Wingdings" panose="05000000000000000000" pitchFamily="2" charset="2"/>
              <a:buChar char="ü"/>
            </a:pPr>
            <a:r>
              <a:rPr lang="es-AR" sz="2702" dirty="0"/>
              <a:t>SELECT: Consulta registros de la base de datos que satisfagan un criterio determinado.</a:t>
            </a:r>
          </a:p>
          <a:p>
            <a:pPr marL="406394" indent="-406394">
              <a:buFont typeface="Wingdings" panose="05000000000000000000" pitchFamily="2" charset="2"/>
              <a:buChar char="ü"/>
            </a:pPr>
            <a:r>
              <a:rPr lang="es-AR" sz="2702" dirty="0"/>
              <a:t>INSERT: Carga lotes de datos en la base de datos en una única operación.</a:t>
            </a:r>
          </a:p>
          <a:p>
            <a:pPr marL="406394" indent="-406394">
              <a:buFont typeface="Wingdings" panose="05000000000000000000" pitchFamily="2" charset="2"/>
              <a:buChar char="ü"/>
            </a:pPr>
            <a:r>
              <a:rPr lang="es-AR" sz="2702" dirty="0"/>
              <a:t>UPDATE: Modifica los valores de los campos y registros especificados.</a:t>
            </a:r>
          </a:p>
          <a:p>
            <a:pPr marL="406394" indent="-406394">
              <a:buFont typeface="Wingdings" panose="05000000000000000000" pitchFamily="2" charset="2"/>
              <a:buChar char="ü"/>
            </a:pPr>
            <a:r>
              <a:rPr lang="es-AR" sz="2702" dirty="0"/>
              <a:t>DELETE: Elimina registros de una tabla de una base de datos.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134</a:t>
            </a:fld>
            <a:endParaRPr lang="es-AR"/>
          </a:p>
        </p:txBody>
      </p:sp>
    </p:spTree>
    <p:extLst>
      <p:ext uri="{BB962C8B-B14F-4D97-AF65-F5344CB8AC3E}">
        <p14:creationId xmlns:p14="http://schemas.microsoft.com/office/powerpoint/2010/main" val="1226589754"/>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nvPr>
        </p:nvGraphicFramePr>
        <p:xfrm>
          <a:off x="2591372" y="1309242"/>
          <a:ext cx="12157518" cy="5020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Seguridad</a:t>
            </a:r>
          </a:p>
        </p:txBody>
      </p:sp>
      <p:graphicFrame>
        <p:nvGraphicFramePr>
          <p:cNvPr id="8" name="Diagrama 7"/>
          <p:cNvGraphicFramePr/>
          <p:nvPr>
            <p:extLst/>
          </p:nvPr>
        </p:nvGraphicFramePr>
        <p:xfrm>
          <a:off x="2851992" y="6219972"/>
          <a:ext cx="11636279" cy="31576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Marcador de texto 2"/>
          <p:cNvSpPr txBox="1">
            <a:spLocks/>
          </p:cNvSpPr>
          <p:nvPr/>
        </p:nvSpPr>
        <p:spPr>
          <a:xfrm>
            <a:off x="3437731" y="5548324"/>
            <a:ext cx="10464801" cy="67165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Amenazas</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135</a:t>
            </a:fld>
            <a:endParaRPr lang="es-AR"/>
          </a:p>
        </p:txBody>
      </p:sp>
    </p:spTree>
    <p:extLst>
      <p:ext uri="{BB962C8B-B14F-4D97-AF65-F5344CB8AC3E}">
        <p14:creationId xmlns:p14="http://schemas.microsoft.com/office/powerpoint/2010/main" val="2516738309"/>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437731" y="1382338"/>
            <a:ext cx="10464801" cy="671636"/>
          </a:xfrm>
        </p:spPr>
        <p:txBody>
          <a:bodyPr/>
          <a:lstStyle/>
          <a:p>
            <a:r>
              <a:rPr lang="es-AR" dirty="0"/>
              <a:t>ORM</a:t>
            </a:r>
          </a:p>
        </p:txBody>
      </p:sp>
      <p:pic>
        <p:nvPicPr>
          <p:cNvPr id="4" name="Imagen 3"/>
          <p:cNvPicPr>
            <a:picLocks noChangeAspect="1"/>
          </p:cNvPicPr>
          <p:nvPr/>
        </p:nvPicPr>
        <p:blipFill>
          <a:blip r:embed="rId2"/>
          <a:stretch>
            <a:fillRect/>
          </a:stretch>
        </p:blipFill>
        <p:spPr>
          <a:xfrm>
            <a:off x="6201077" y="7852106"/>
            <a:ext cx="5512959" cy="1537000"/>
          </a:xfrm>
          <a:prstGeom prst="rect">
            <a:avLst/>
          </a:prstGeom>
        </p:spPr>
      </p:pic>
      <p:sp>
        <p:nvSpPr>
          <p:cNvPr id="5" name="CuadroTexto 4"/>
          <p:cNvSpPr txBox="1"/>
          <p:nvPr/>
        </p:nvSpPr>
        <p:spPr>
          <a:xfrm>
            <a:off x="5675084" y="3640049"/>
            <a:ext cx="626594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s-AR" i="1" dirty="0"/>
              <a:t>"mapeo de objetos a bases de datos"</a:t>
            </a:r>
          </a:p>
        </p:txBody>
      </p:sp>
      <p:sp>
        <p:nvSpPr>
          <p:cNvPr id="6" name="CuadroTexto 5"/>
          <p:cNvSpPr txBox="1"/>
          <p:nvPr/>
        </p:nvSpPr>
        <p:spPr>
          <a:xfrm>
            <a:off x="5861795" y="2263060"/>
            <a:ext cx="5616667" cy="759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584191" fontAlgn="auto">
              <a:spcBef>
                <a:spcPts val="0"/>
              </a:spcBef>
              <a:spcAft>
                <a:spcPts val="0"/>
              </a:spcAft>
            </a:pPr>
            <a:r>
              <a:rPr lang="es-AR" sz="4267" b="1" dirty="0" err="1">
                <a:solidFill>
                  <a:srgbClr val="535353"/>
                </a:solidFill>
                <a:latin typeface="+mn-lt"/>
                <a:ea typeface="+mn-ea"/>
                <a:sym typeface="Gill Sans Light"/>
              </a:rPr>
              <a:t>Object</a:t>
            </a:r>
            <a:r>
              <a:rPr lang="es-AR" sz="4267" b="1" dirty="0">
                <a:solidFill>
                  <a:srgbClr val="535353"/>
                </a:solidFill>
                <a:latin typeface="+mn-lt"/>
                <a:ea typeface="+mn-ea"/>
                <a:sym typeface="Gill Sans Light"/>
              </a:rPr>
              <a:t> </a:t>
            </a:r>
            <a:r>
              <a:rPr lang="es-AR" sz="4267" b="1" dirty="0" err="1">
                <a:solidFill>
                  <a:srgbClr val="535353"/>
                </a:solidFill>
                <a:latin typeface="+mn-lt"/>
                <a:ea typeface="+mn-ea"/>
                <a:sym typeface="Gill Sans Light"/>
              </a:rPr>
              <a:t>Relational</a:t>
            </a:r>
            <a:r>
              <a:rPr lang="es-AR" sz="4267" b="1" dirty="0">
                <a:solidFill>
                  <a:srgbClr val="535353"/>
                </a:solidFill>
                <a:latin typeface="+mn-lt"/>
                <a:ea typeface="+mn-ea"/>
                <a:sym typeface="Gill Sans Light"/>
              </a:rPr>
              <a:t> </a:t>
            </a:r>
            <a:r>
              <a:rPr lang="es-AR" sz="4267" b="1" dirty="0" err="1">
                <a:solidFill>
                  <a:srgbClr val="535353"/>
                </a:solidFill>
                <a:latin typeface="+mn-lt"/>
                <a:ea typeface="+mn-ea"/>
                <a:sym typeface="Gill Sans Light"/>
              </a:rPr>
              <a:t>Model</a:t>
            </a:r>
            <a:endParaRPr lang="es-AR" sz="4267" b="1" dirty="0">
              <a:solidFill>
                <a:srgbClr val="535353"/>
              </a:solidFill>
              <a:latin typeface="+mn-lt"/>
              <a:ea typeface="+mn-ea"/>
              <a:sym typeface="Gill Sans Light"/>
            </a:endParaRPr>
          </a:p>
        </p:txBody>
      </p:sp>
      <p:sp>
        <p:nvSpPr>
          <p:cNvPr id="7" name="CuadroTexto 6"/>
          <p:cNvSpPr txBox="1"/>
          <p:nvPr/>
        </p:nvSpPr>
        <p:spPr>
          <a:xfrm>
            <a:off x="3437731" y="5413398"/>
            <a:ext cx="1209629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dirty="0"/>
              <a:t>Son objetos que permiten acceder a los datos y que contienen en sí mismos el código necesario para hacerlo.</a:t>
            </a:r>
          </a:p>
        </p:txBody>
      </p:sp>
      <p:sp>
        <p:nvSpPr>
          <p:cNvPr id="8" name="Flecha: hacia arriba 7"/>
          <p:cNvSpPr/>
          <p:nvPr/>
        </p:nvSpPr>
        <p:spPr>
          <a:xfrm rot="10800000">
            <a:off x="8717412" y="6607717"/>
            <a:ext cx="768465" cy="838321"/>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136</a:t>
            </a:fld>
            <a:endParaRPr lang="es-AR"/>
          </a:p>
        </p:txBody>
      </p:sp>
    </p:spTree>
    <p:extLst>
      <p:ext uri="{BB962C8B-B14F-4D97-AF65-F5344CB8AC3E}">
        <p14:creationId xmlns:p14="http://schemas.microsoft.com/office/powerpoint/2010/main" val="355511825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75300" y="3404485"/>
            <a:ext cx="15189664" cy="4596515"/>
          </a:xfrm>
        </p:spPr>
        <p:txBody>
          <a:bodyPr/>
          <a:lstStyle/>
          <a:p>
            <a:r>
              <a:rPr lang="es-ES" b="1" dirty="0"/>
              <a:t>Modelos de Persistencia</a:t>
            </a:r>
          </a:p>
          <a:p>
            <a:r>
              <a:rPr lang="es-ES" b="1" dirty="0"/>
              <a:t>Mapeo Objetos Relacional</a:t>
            </a:r>
            <a:endParaRPr lang="es-AR" b="1" dirty="0"/>
          </a:p>
          <a:p>
            <a:endParaRPr lang="es-ES" b="1" dirty="0"/>
          </a:p>
          <a:p>
            <a:endParaRPr lang="es-ES" b="1" dirty="0"/>
          </a:p>
          <a:p>
            <a:endParaRPr lang="es-AR" b="1" dirty="0"/>
          </a:p>
          <a:p>
            <a:endParaRPr lang="es-AR" dirty="0"/>
          </a:p>
        </p:txBody>
      </p:sp>
      <p:pic>
        <p:nvPicPr>
          <p:cNvPr id="4" name="Imagen 3"/>
          <p:cNvPicPr/>
          <p:nvPr/>
        </p:nvPicPr>
        <p:blipFill>
          <a:blip r:embed="rId3">
            <a:extLst>
              <a:ext uri="{28A0092B-C50C-407E-A947-70E740481C1C}">
                <a14:useLocalDpi xmlns:a14="http://schemas.microsoft.com/office/drawing/2010/main" val="0"/>
              </a:ext>
            </a:extLst>
          </a:blip>
          <a:srcRect/>
          <a:stretch>
            <a:fillRect/>
          </a:stretch>
        </p:blipFill>
        <p:spPr bwMode="auto">
          <a:xfrm>
            <a:off x="8650446" y="5105400"/>
            <a:ext cx="7258685" cy="2971800"/>
          </a:xfrm>
          <a:prstGeom prst="rect">
            <a:avLst/>
          </a:prstGeom>
          <a:noFill/>
          <a:ln>
            <a:noFill/>
          </a:ln>
        </p:spPr>
      </p:pic>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3793331" y="6502400"/>
            <a:ext cx="2286000" cy="2108200"/>
          </a:xfrm>
          <a:prstGeom prst="rect">
            <a:avLst/>
          </a:prstGeom>
          <a:noFill/>
          <a:ln>
            <a:noFill/>
          </a:ln>
        </p:spPr>
      </p:pic>
      <p:sp>
        <p:nvSpPr>
          <p:cNvPr id="7" name="Título 1"/>
          <p:cNvSpPr>
            <a:spLocks noGrp="1"/>
          </p:cNvSpPr>
          <p:nvPr>
            <p:ph type="title"/>
          </p:nvPr>
        </p:nvSpPr>
        <p:spPr>
          <a:xfrm>
            <a:off x="364330" y="1681779"/>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3318579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1305" y="2537193"/>
            <a:ext cx="15189664" cy="5384487"/>
          </a:xfrm>
        </p:spPr>
        <p:txBody>
          <a:bodyPr/>
          <a:lstStyle/>
          <a:p>
            <a:r>
              <a:rPr lang="es-ES" b="1" dirty="0" err="1"/>
              <a:t>Hibernate</a:t>
            </a:r>
            <a:r>
              <a:rPr lang="es-ES" b="1" dirty="0"/>
              <a:t> ORM</a:t>
            </a:r>
            <a:endParaRPr lang="es-AR" b="1" dirty="0"/>
          </a:p>
          <a:p>
            <a:r>
              <a:rPr lang="es-AR" dirty="0" err="1"/>
              <a:t>Hibernate</a:t>
            </a:r>
            <a:r>
              <a:rPr lang="es-AR" dirty="0"/>
              <a:t>  con el API de </a:t>
            </a:r>
            <a:r>
              <a:rPr lang="es-AR" dirty="0" err="1"/>
              <a:t>Criteria</a:t>
            </a:r>
            <a:endParaRPr lang="es-AR" u="sng" dirty="0">
              <a:hlinkClick r:id="rId2"/>
            </a:endParaRPr>
          </a:p>
          <a:p>
            <a:r>
              <a:rPr lang="es-AR" u="sng" dirty="0">
                <a:hlinkClick r:id="rId2"/>
              </a:rPr>
              <a:t>http://hibernate.org/orm/documentation/</a:t>
            </a:r>
            <a:r>
              <a:rPr lang="es-AR" dirty="0"/>
              <a:t>. </a:t>
            </a:r>
            <a:endParaRPr lang="es-AR" b="1" dirty="0"/>
          </a:p>
          <a:p>
            <a:endParaRPr lang="es-ES" b="1" dirty="0"/>
          </a:p>
          <a:p>
            <a:pPr marL="0" indent="0">
              <a:buNone/>
            </a:pPr>
            <a:endParaRPr lang="es-ES" b="1" dirty="0"/>
          </a:p>
          <a:p>
            <a:endParaRPr lang="es-AR" b="1" dirty="0"/>
          </a:p>
          <a:p>
            <a:endParaRPr lang="es-AR" dirty="0"/>
          </a:p>
        </p:txBody>
      </p:sp>
      <p:pic>
        <p:nvPicPr>
          <p:cNvPr id="6" name="Imagen 5"/>
          <p:cNvPicPr/>
          <p:nvPr/>
        </p:nvPicPr>
        <p:blipFill>
          <a:blip r:embed="rId3">
            <a:extLst>
              <a:ext uri="{28A0092B-C50C-407E-A947-70E740481C1C}">
                <a14:useLocalDpi xmlns:a14="http://schemas.microsoft.com/office/drawing/2010/main" val="0"/>
              </a:ext>
            </a:extLst>
          </a:blip>
          <a:stretch>
            <a:fillRect/>
          </a:stretch>
        </p:blipFill>
        <p:spPr>
          <a:xfrm>
            <a:off x="9508331" y="5155527"/>
            <a:ext cx="7682865" cy="4379595"/>
          </a:xfrm>
          <a:prstGeom prst="rect">
            <a:avLst/>
          </a:prstGeom>
        </p:spPr>
      </p:pic>
      <p:sp>
        <p:nvSpPr>
          <p:cNvPr id="7" name="Título 1"/>
          <p:cNvSpPr>
            <a:spLocks noGrp="1"/>
          </p:cNvSpPr>
          <p:nvPr>
            <p:ph type="title"/>
          </p:nvPr>
        </p:nvSpPr>
        <p:spPr>
          <a:xfrm>
            <a:off x="592931" y="1018572"/>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2777421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object 3"/>
          <p:cNvSpPr>
            <a:spLocks/>
          </p:cNvSpPr>
          <p:nvPr/>
        </p:nvSpPr>
        <p:spPr bwMode="auto">
          <a:xfrm>
            <a:off x="0" y="-1625799"/>
            <a:ext cx="5624156" cy="5624156"/>
          </a:xfrm>
          <a:custGeom>
            <a:avLst/>
            <a:gdLst>
              <a:gd name="T0" fmla="*/ 4205313 w 4218305"/>
              <a:gd name="T1" fmla="*/ 0 h 4218305"/>
              <a:gd name="T2" fmla="*/ 0 w 4218305"/>
              <a:gd name="T3" fmla="*/ 0 h 4218305"/>
              <a:gd name="T4" fmla="*/ 0 w 4218305"/>
              <a:gd name="T5" fmla="*/ 4205325 h 4218305"/>
              <a:gd name="T6" fmla="*/ 4205313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9F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06" name="object 4"/>
          <p:cNvSpPr>
            <a:spLocks/>
          </p:cNvSpPr>
          <p:nvPr/>
        </p:nvSpPr>
        <p:spPr bwMode="auto">
          <a:xfrm>
            <a:off x="0" y="-1625799"/>
            <a:ext cx="12873960" cy="13005197"/>
          </a:xfrm>
          <a:custGeom>
            <a:avLst/>
            <a:gdLst>
              <a:gd name="T0" fmla="*/ 0 w 9655175"/>
              <a:gd name="T1" fmla="*/ 0 h 9752965"/>
              <a:gd name="T2" fmla="*/ 0 w 9655175"/>
              <a:gd name="T3" fmla="*/ 9777988 h 9752965"/>
              <a:gd name="T4" fmla="*/ 9654591 w 9655175"/>
              <a:gd name="T5" fmla="*/ 97779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07" name="object 5"/>
          <p:cNvSpPr>
            <a:spLocks/>
          </p:cNvSpPr>
          <p:nvPr/>
        </p:nvSpPr>
        <p:spPr bwMode="auto">
          <a:xfrm>
            <a:off x="2072280" y="5949983"/>
            <a:ext cx="10801679" cy="5427299"/>
          </a:xfrm>
          <a:custGeom>
            <a:avLst/>
            <a:gdLst>
              <a:gd name="T0" fmla="*/ 4064547 w 8101330"/>
              <a:gd name="T1" fmla="*/ 0 h 4070984"/>
              <a:gd name="T2" fmla="*/ 0 w 8101330"/>
              <a:gd name="T3" fmla="*/ 4045697 h 4070984"/>
              <a:gd name="T4" fmla="*/ 8088145 w 8101330"/>
              <a:gd name="T5" fmla="*/ 4045697 h 4070984"/>
              <a:gd name="T6" fmla="*/ 406454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08" name="object 6"/>
          <p:cNvSpPr txBox="1">
            <a:spLocks noChangeArrowheads="1"/>
          </p:cNvSpPr>
          <p:nvPr/>
        </p:nvSpPr>
        <p:spPr bwMode="auto">
          <a:xfrm>
            <a:off x="12531050" y="-975960"/>
            <a:ext cx="2808903" cy="266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1733" b="1">
                <a:solidFill>
                  <a:srgbClr val="009CCC"/>
                </a:solidFill>
                <a:latin typeface="Arial" panose="020B0604020202020204" pitchFamily="34" charset="0"/>
                <a:cs typeface="Arial" panose="020B0604020202020204" pitchFamily="34" charset="0"/>
              </a:rPr>
              <a:t>Ministerio de Producción</a:t>
            </a:r>
            <a:endParaRPr lang="es-ES" altLang="es-AR" sz="1733">
              <a:latin typeface="Arial" panose="020B0604020202020204" pitchFamily="34" charset="0"/>
              <a:cs typeface="Arial" panose="020B0604020202020204" pitchFamily="34" charset="0"/>
            </a:endParaRPr>
          </a:p>
        </p:txBody>
      </p:sp>
      <p:sp>
        <p:nvSpPr>
          <p:cNvPr id="21509" name="object 7"/>
          <p:cNvSpPr>
            <a:spLocks noChangeArrowheads="1"/>
          </p:cNvSpPr>
          <p:nvPr/>
        </p:nvSpPr>
        <p:spPr bwMode="auto">
          <a:xfrm>
            <a:off x="11819827" y="-1210918"/>
            <a:ext cx="544001" cy="859393"/>
          </a:xfrm>
          <a:prstGeom prst="rect">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s-AR"/>
          </a:p>
        </p:txBody>
      </p:sp>
      <p:sp>
        <p:nvSpPr>
          <p:cNvPr id="21510" name="object 8"/>
          <p:cNvSpPr>
            <a:spLocks/>
          </p:cNvSpPr>
          <p:nvPr/>
        </p:nvSpPr>
        <p:spPr bwMode="auto">
          <a:xfrm>
            <a:off x="12573384" y="-662685"/>
            <a:ext cx="177805" cy="228607"/>
          </a:xfrm>
          <a:custGeom>
            <a:avLst/>
            <a:gdLst>
              <a:gd name="T0" fmla="*/ 81482 w 132715"/>
              <a:gd name="T1" fmla="*/ 0 h 170815"/>
              <a:gd name="T2" fmla="*/ 0 w 132715"/>
              <a:gd name="T3" fmla="*/ 0 h 170815"/>
              <a:gd name="T4" fmla="*/ 0 w 132715"/>
              <a:gd name="T5" fmla="*/ 198072 h 170815"/>
              <a:gd name="T6" fmla="*/ 36307 w 132715"/>
              <a:gd name="T7" fmla="*/ 198072 h 170815"/>
              <a:gd name="T8" fmla="*/ 36307 w 132715"/>
              <a:gd name="T9" fmla="*/ 134400 h 170815"/>
              <a:gd name="T10" fmla="*/ 77351 w 132715"/>
              <a:gd name="T11" fmla="*/ 134400 h 170815"/>
              <a:gd name="T12" fmla="*/ 109451 w 132715"/>
              <a:gd name="T13" fmla="*/ 130082 h 170815"/>
              <a:gd name="T14" fmla="*/ 135735 w 132715"/>
              <a:gd name="T15" fmla="*/ 117252 h 170815"/>
              <a:gd name="T16" fmla="*/ 147702 w 132715"/>
              <a:gd name="T17" fmla="*/ 102990 h 170815"/>
              <a:gd name="T18" fmla="*/ 36307 w 132715"/>
              <a:gd name="T19" fmla="*/ 102990 h 170815"/>
              <a:gd name="T20" fmla="*/ 36307 w 132715"/>
              <a:gd name="T21" fmla="*/ 31688 h 170815"/>
              <a:gd name="T22" fmla="*/ 149052 w 132715"/>
              <a:gd name="T23" fmla="*/ 31688 h 170815"/>
              <a:gd name="T24" fmla="*/ 138906 w 132715"/>
              <a:gd name="T25" fmla="*/ 18142 h 170815"/>
              <a:gd name="T26" fmla="*/ 114178 w 132715"/>
              <a:gd name="T27" fmla="*/ 4733 h 170815"/>
              <a:gd name="T28" fmla="*/ 81482 w 132715"/>
              <a:gd name="T29" fmla="*/ 0 h 170815"/>
              <a:gd name="T30" fmla="*/ 149052 w 132715"/>
              <a:gd name="T31" fmla="*/ 31688 h 170815"/>
              <a:gd name="T32" fmla="*/ 78532 w 132715"/>
              <a:gd name="T33" fmla="*/ 31688 h 170815"/>
              <a:gd name="T34" fmla="*/ 96962 w 132715"/>
              <a:gd name="T35" fmla="*/ 33952 h 170815"/>
              <a:gd name="T36" fmla="*/ 111008 w 132715"/>
              <a:gd name="T37" fmla="*/ 40672 h 170815"/>
              <a:gd name="T38" fmla="*/ 119965 w 132715"/>
              <a:gd name="T39" fmla="*/ 51745 h 170815"/>
              <a:gd name="T40" fmla="*/ 123054 w 132715"/>
              <a:gd name="T41" fmla="*/ 66780 h 170815"/>
              <a:gd name="T42" fmla="*/ 123111 w 132715"/>
              <a:gd name="T43" fmla="*/ 67634 h 170815"/>
              <a:gd name="T44" fmla="*/ 120008 w 132715"/>
              <a:gd name="T45" fmla="*/ 81861 h 170815"/>
              <a:gd name="T46" fmla="*/ 111119 w 132715"/>
              <a:gd name="T47" fmla="*/ 93052 h 170815"/>
              <a:gd name="T48" fmla="*/ 97079 w 132715"/>
              <a:gd name="T49" fmla="*/ 100371 h 170815"/>
              <a:gd name="T50" fmla="*/ 78532 w 132715"/>
              <a:gd name="T51" fmla="*/ 102990 h 170815"/>
              <a:gd name="T52" fmla="*/ 147702 w 132715"/>
              <a:gd name="T53" fmla="*/ 102990 h 170815"/>
              <a:gd name="T54" fmla="*/ 153496 w 132715"/>
              <a:gd name="T55" fmla="*/ 96090 h 170815"/>
              <a:gd name="T56" fmla="*/ 159957 w 132715"/>
              <a:gd name="T57" fmla="*/ 67061 h 170815"/>
              <a:gd name="T58" fmla="*/ 160022 w 132715"/>
              <a:gd name="T59" fmla="*/ 66205 h 170815"/>
              <a:gd name="T60" fmla="*/ 154557 w 132715"/>
              <a:gd name="T61" fmla="*/ 39029 h 170815"/>
              <a:gd name="T62" fmla="*/ 149052 w 132715"/>
              <a:gd name="T63" fmla="*/ 31688 h 1708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715"/>
              <a:gd name="T97" fmla="*/ 0 h 170815"/>
              <a:gd name="T98" fmla="*/ 132715 w 132715"/>
              <a:gd name="T99" fmla="*/ 170815 h 1708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715" h="170815">
                <a:moveTo>
                  <a:pt x="67322" y="0"/>
                </a:moveTo>
                <a:lnTo>
                  <a:pt x="0" y="0"/>
                </a:lnTo>
                <a:lnTo>
                  <a:pt x="0" y="170751"/>
                </a:lnTo>
                <a:lnTo>
                  <a:pt x="29997" y="170751"/>
                </a:lnTo>
                <a:lnTo>
                  <a:pt x="29997" y="115862"/>
                </a:lnTo>
                <a:lnTo>
                  <a:pt x="63906" y="115862"/>
                </a:lnTo>
                <a:lnTo>
                  <a:pt x="90426" y="112140"/>
                </a:lnTo>
                <a:lnTo>
                  <a:pt x="112144" y="101079"/>
                </a:lnTo>
                <a:lnTo>
                  <a:pt x="122032" y="88785"/>
                </a:lnTo>
                <a:lnTo>
                  <a:pt x="29997" y="88785"/>
                </a:lnTo>
                <a:lnTo>
                  <a:pt x="29997" y="27317"/>
                </a:lnTo>
                <a:lnTo>
                  <a:pt x="123147" y="27317"/>
                </a:lnTo>
                <a:lnTo>
                  <a:pt x="114761" y="15640"/>
                </a:lnTo>
                <a:lnTo>
                  <a:pt x="94332" y="4081"/>
                </a:lnTo>
                <a:lnTo>
                  <a:pt x="67322" y="0"/>
                </a:lnTo>
                <a:close/>
              </a:path>
              <a:path w="132715" h="170815">
                <a:moveTo>
                  <a:pt x="123147" y="27317"/>
                </a:moveTo>
                <a:lnTo>
                  <a:pt x="64884" y="27317"/>
                </a:lnTo>
                <a:lnTo>
                  <a:pt x="80106" y="29269"/>
                </a:lnTo>
                <a:lnTo>
                  <a:pt x="91714" y="35063"/>
                </a:lnTo>
                <a:lnTo>
                  <a:pt x="99115" y="44607"/>
                </a:lnTo>
                <a:lnTo>
                  <a:pt x="101666" y="57569"/>
                </a:lnTo>
                <a:lnTo>
                  <a:pt x="101714" y="58305"/>
                </a:lnTo>
                <a:lnTo>
                  <a:pt x="99149" y="70574"/>
                </a:lnTo>
                <a:lnTo>
                  <a:pt x="91805" y="80217"/>
                </a:lnTo>
                <a:lnTo>
                  <a:pt x="80208" y="86525"/>
                </a:lnTo>
                <a:lnTo>
                  <a:pt x="64884" y="88785"/>
                </a:lnTo>
                <a:lnTo>
                  <a:pt x="122032" y="88785"/>
                </a:lnTo>
                <a:lnTo>
                  <a:pt x="126817" y="82836"/>
                </a:lnTo>
                <a:lnTo>
                  <a:pt x="132155" y="57810"/>
                </a:lnTo>
                <a:lnTo>
                  <a:pt x="132207" y="57073"/>
                </a:lnTo>
                <a:lnTo>
                  <a:pt x="127692" y="33647"/>
                </a:lnTo>
                <a:lnTo>
                  <a:pt x="123147" y="27317"/>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1" name="object 9"/>
          <p:cNvSpPr>
            <a:spLocks/>
          </p:cNvSpPr>
          <p:nvPr/>
        </p:nvSpPr>
        <p:spPr bwMode="auto">
          <a:xfrm>
            <a:off x="12787174" y="-609767"/>
            <a:ext cx="99486" cy="175689"/>
          </a:xfrm>
          <a:custGeom>
            <a:avLst/>
            <a:gdLst>
              <a:gd name="T0" fmla="*/ 17762 w 75565"/>
              <a:gd name="T1" fmla="*/ 2678 h 131444"/>
              <a:gd name="T2" fmla="*/ 0 w 75565"/>
              <a:gd name="T3" fmla="*/ 2678 h 131444"/>
              <a:gd name="T4" fmla="*/ 0 w 75565"/>
              <a:gd name="T5" fmla="*/ 144585 h 131444"/>
              <a:gd name="T6" fmla="*/ 17762 w 75565"/>
              <a:gd name="T7" fmla="*/ 144585 h 131444"/>
              <a:gd name="T8" fmla="*/ 17762 w 75565"/>
              <a:gd name="T9" fmla="*/ 90572 h 131444"/>
              <a:gd name="T10" fmla="*/ 19708 w 75565"/>
              <a:gd name="T11" fmla="*/ 65922 h 131444"/>
              <a:gd name="T12" fmla="*/ 25145 w 75565"/>
              <a:gd name="T13" fmla="*/ 48373 h 131444"/>
              <a:gd name="T14" fmla="*/ 33499 w 75565"/>
              <a:gd name="T15" fmla="*/ 37880 h 131444"/>
              <a:gd name="T16" fmla="*/ 43334 w 75565"/>
              <a:gd name="T17" fmla="*/ 34674 h 131444"/>
              <a:gd name="T18" fmla="*/ 17762 w 75565"/>
              <a:gd name="T19" fmla="*/ 34674 h 131444"/>
              <a:gd name="T20" fmla="*/ 17762 w 75565"/>
              <a:gd name="T21" fmla="*/ 2678 h 131444"/>
              <a:gd name="T22" fmla="*/ 45215 w 75565"/>
              <a:gd name="T23" fmla="*/ 0 h 131444"/>
              <a:gd name="T24" fmla="*/ 35848 w 75565"/>
              <a:gd name="T25" fmla="*/ 1977 h 131444"/>
              <a:gd name="T26" fmla="*/ 28185 w 75565"/>
              <a:gd name="T27" fmla="*/ 8967 h 131444"/>
              <a:gd name="T28" fmla="*/ 22175 w 75565"/>
              <a:gd name="T29" fmla="*/ 20142 h 131444"/>
              <a:gd name="T30" fmla="*/ 17762 w 75565"/>
              <a:gd name="T31" fmla="*/ 34674 h 131444"/>
              <a:gd name="T32" fmla="*/ 43334 w 75565"/>
              <a:gd name="T33" fmla="*/ 34674 h 131444"/>
              <a:gd name="T34" fmla="*/ 44194 w 75565"/>
              <a:gd name="T35" fmla="*/ 34393 h 131444"/>
              <a:gd name="T36" fmla="*/ 45215 w 75565"/>
              <a:gd name="T37" fmla="*/ 34393 h 131444"/>
              <a:gd name="T38" fmla="*/ 45215 w 75565"/>
              <a:gd name="T39" fmla="*/ 0 h 1314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5565"/>
              <a:gd name="T61" fmla="*/ 0 h 131444"/>
              <a:gd name="T62" fmla="*/ 75565 w 75565"/>
              <a:gd name="T63" fmla="*/ 131444 h 1314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5565" h="131444">
                <a:moveTo>
                  <a:pt x="29514" y="2438"/>
                </a:moveTo>
                <a:lnTo>
                  <a:pt x="0" y="2438"/>
                </a:lnTo>
                <a:lnTo>
                  <a:pt x="0" y="131229"/>
                </a:lnTo>
                <a:lnTo>
                  <a:pt x="29514" y="131229"/>
                </a:lnTo>
                <a:lnTo>
                  <a:pt x="29514" y="82207"/>
                </a:lnTo>
                <a:lnTo>
                  <a:pt x="32740" y="59832"/>
                </a:lnTo>
                <a:lnTo>
                  <a:pt x="41775" y="43905"/>
                </a:lnTo>
                <a:lnTo>
                  <a:pt x="55655" y="34381"/>
                </a:lnTo>
                <a:lnTo>
                  <a:pt x="71993" y="31470"/>
                </a:lnTo>
                <a:lnTo>
                  <a:pt x="29514" y="31470"/>
                </a:lnTo>
                <a:lnTo>
                  <a:pt x="29514" y="2438"/>
                </a:lnTo>
                <a:close/>
              </a:path>
              <a:path w="75565" h="131444">
                <a:moveTo>
                  <a:pt x="75120" y="0"/>
                </a:moveTo>
                <a:lnTo>
                  <a:pt x="59556" y="1793"/>
                </a:lnTo>
                <a:lnTo>
                  <a:pt x="46826" y="8139"/>
                </a:lnTo>
                <a:lnTo>
                  <a:pt x="36842" y="18282"/>
                </a:lnTo>
                <a:lnTo>
                  <a:pt x="29514" y="31470"/>
                </a:lnTo>
                <a:lnTo>
                  <a:pt x="71993" y="31470"/>
                </a:lnTo>
                <a:lnTo>
                  <a:pt x="73418" y="31216"/>
                </a:lnTo>
                <a:lnTo>
                  <a:pt x="75120" y="31216"/>
                </a:lnTo>
                <a:lnTo>
                  <a:pt x="75120"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2" name="object 10"/>
          <p:cNvSpPr>
            <a:spLocks/>
          </p:cNvSpPr>
          <p:nvPr/>
        </p:nvSpPr>
        <p:spPr bwMode="auto">
          <a:xfrm>
            <a:off x="12905711" y="-609768"/>
            <a:ext cx="167221" cy="179923"/>
          </a:xfrm>
          <a:custGeom>
            <a:avLst/>
            <a:gdLst>
              <a:gd name="T0" fmla="*/ 69633 w 125095"/>
              <a:gd name="T1" fmla="*/ 0 h 134619"/>
              <a:gd name="T2" fmla="*/ 41554 w 125095"/>
              <a:gd name="T3" fmla="*/ 5831 h 134619"/>
              <a:gd name="T4" fmla="*/ 19528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81 w 125095"/>
              <a:gd name="T29" fmla="*/ 121193 h 134619"/>
              <a:gd name="T30" fmla="*/ 58882 w 125095"/>
              <a:gd name="T31" fmla="*/ 118825 h 134619"/>
              <a:gd name="T32" fmla="*/ 46588 w 125095"/>
              <a:gd name="T33" fmla="*/ 111880 h 134619"/>
              <a:gd name="T34" fmla="*/ 37580 w 125095"/>
              <a:gd name="T35" fmla="*/ 100614 h 134619"/>
              <a:gd name="T36" fmla="*/ 32644 w 125095"/>
              <a:gd name="T37" fmla="*/ 85272 h 134619"/>
              <a:gd name="T38" fmla="*/ 137370 w 125095"/>
              <a:gd name="T39" fmla="*/ 85272 h 134619"/>
              <a:gd name="T40" fmla="*/ 137919 w 125095"/>
              <a:gd name="T41" fmla="*/ 79102 h 134619"/>
              <a:gd name="T42" fmla="*/ 137919 w 125095"/>
              <a:gd name="T43" fmla="*/ 76155 h 134619"/>
              <a:gd name="T44" fmla="*/ 136098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75 w 125095"/>
              <a:gd name="T57" fmla="*/ 26552 h 134619"/>
              <a:gd name="T58" fmla="*/ 120781 w 125095"/>
              <a:gd name="T59" fmla="*/ 22790 h 134619"/>
              <a:gd name="T60" fmla="*/ 99436 w 125095"/>
              <a:gd name="T61" fmla="*/ 6165 h 134619"/>
              <a:gd name="T62" fmla="*/ 69633 w 125095"/>
              <a:gd name="T63" fmla="*/ 0 h 134619"/>
              <a:gd name="T64" fmla="*/ 112285 w 125095"/>
              <a:gd name="T65" fmla="*/ 104302 h 134619"/>
              <a:gd name="T66" fmla="*/ 103707 w 125095"/>
              <a:gd name="T67" fmla="*/ 111581 h 134619"/>
              <a:gd name="T68" fmla="*/ 94703 w 125095"/>
              <a:gd name="T69" fmla="*/ 116873 h 134619"/>
              <a:gd name="T70" fmla="*/ 84834 w 125095"/>
              <a:gd name="T71" fmla="*/ 120101 h 134619"/>
              <a:gd name="T72" fmla="*/ 73681 w 125095"/>
              <a:gd name="T73" fmla="*/ 121193 h 134619"/>
              <a:gd name="T74" fmla="*/ 131440 w 125095"/>
              <a:gd name="T75" fmla="*/ 121193 h 134619"/>
              <a:gd name="T76" fmla="*/ 112285 w 125095"/>
              <a:gd name="T77" fmla="*/ 104302 h 134619"/>
              <a:gd name="T78" fmla="*/ 122775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8 w 125095"/>
              <a:gd name="T91" fmla="*/ 63817 h 134619"/>
              <a:gd name="T92" fmla="*/ 133626 w 125095"/>
              <a:gd name="T93" fmla="*/ 47057 h 134619"/>
              <a:gd name="T94" fmla="*/ 122775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2" y="5302"/>
                </a:lnTo>
                <a:lnTo>
                  <a:pt x="17648"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86" y="110248"/>
                </a:lnTo>
                <a:lnTo>
                  <a:pt x="53212" y="108093"/>
                </a:lnTo>
                <a:lnTo>
                  <a:pt x="42100" y="101777"/>
                </a:lnTo>
                <a:lnTo>
                  <a:pt x="33960" y="91528"/>
                </a:lnTo>
                <a:lnTo>
                  <a:pt x="29502" y="77571"/>
                </a:lnTo>
                <a:lnTo>
                  <a:pt x="124142" y="77571"/>
                </a:lnTo>
                <a:lnTo>
                  <a:pt x="124637" y="71958"/>
                </a:lnTo>
                <a:lnTo>
                  <a:pt x="124637" y="69278"/>
                </a:lnTo>
                <a:lnTo>
                  <a:pt x="122992" y="58051"/>
                </a:lnTo>
                <a:lnTo>
                  <a:pt x="29260" y="58051"/>
                </a:lnTo>
                <a:lnTo>
                  <a:pt x="33074" y="44316"/>
                </a:lnTo>
                <a:lnTo>
                  <a:pt x="40205" y="33602"/>
                </a:lnTo>
                <a:lnTo>
                  <a:pt x="50216" y="26638"/>
                </a:lnTo>
                <a:lnTo>
                  <a:pt x="62674" y="24155"/>
                </a:lnTo>
                <a:lnTo>
                  <a:pt x="110951" y="24155"/>
                </a:lnTo>
                <a:lnTo>
                  <a:pt x="109151" y="20732"/>
                </a:lnTo>
                <a:lnTo>
                  <a:pt x="89860" y="5609"/>
                </a:lnTo>
                <a:lnTo>
                  <a:pt x="62928" y="0"/>
                </a:lnTo>
                <a:close/>
              </a:path>
              <a:path w="125095" h="134619">
                <a:moveTo>
                  <a:pt x="101473" y="94881"/>
                </a:moveTo>
                <a:lnTo>
                  <a:pt x="93721" y="101504"/>
                </a:lnTo>
                <a:lnTo>
                  <a:pt x="85582" y="106318"/>
                </a:lnTo>
                <a:lnTo>
                  <a:pt x="76666" y="109254"/>
                </a:lnTo>
                <a:lnTo>
                  <a:pt x="66586" y="110248"/>
                </a:lnTo>
                <a:lnTo>
                  <a:pt x="118783" y="110248"/>
                </a:lnTo>
                <a:lnTo>
                  <a:pt x="101473" y="94881"/>
                </a:lnTo>
                <a:close/>
              </a:path>
              <a:path w="125095" h="134619">
                <a:moveTo>
                  <a:pt x="110951" y="24155"/>
                </a:moveTo>
                <a:lnTo>
                  <a:pt x="62674" y="24155"/>
                </a:lnTo>
                <a:lnTo>
                  <a:pt x="75743" y="26778"/>
                </a:lnTo>
                <a:lnTo>
                  <a:pt x="85610" y="33974"/>
                </a:lnTo>
                <a:lnTo>
                  <a:pt x="92181" y="44734"/>
                </a:lnTo>
                <a:lnTo>
                  <a:pt x="95364" y="58051"/>
                </a:lnTo>
                <a:lnTo>
                  <a:pt x="122992" y="58051"/>
                </a:lnTo>
                <a:lnTo>
                  <a:pt x="120758" y="42808"/>
                </a:lnTo>
                <a:lnTo>
                  <a:pt x="110951" y="24155"/>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3" name="object 11"/>
          <p:cNvSpPr>
            <a:spLocks/>
          </p:cNvSpPr>
          <p:nvPr/>
        </p:nvSpPr>
        <p:spPr bwMode="auto">
          <a:xfrm>
            <a:off x="13098333" y="-609768"/>
            <a:ext cx="135471" cy="179923"/>
          </a:xfrm>
          <a:custGeom>
            <a:avLst/>
            <a:gdLst>
              <a:gd name="T0" fmla="*/ 8020 w 102870"/>
              <a:gd name="T1" fmla="*/ 125056 h 133984"/>
              <a:gd name="T2" fmla="*/ 0 w 102870"/>
              <a:gd name="T3" fmla="*/ 151599 h 133984"/>
              <a:gd name="T4" fmla="*/ 7762 w 102870"/>
              <a:gd name="T5" fmla="*/ 162715 h 133984"/>
              <a:gd name="T6" fmla="*/ 16124 w 102870"/>
              <a:gd name="T7" fmla="*/ 170733 h 133984"/>
              <a:gd name="T8" fmla="*/ 24735 w 102870"/>
              <a:gd name="T9" fmla="*/ 175577 h 133984"/>
              <a:gd name="T10" fmla="*/ 33250 w 102870"/>
              <a:gd name="T11" fmla="*/ 177205 h 133984"/>
              <a:gd name="T12" fmla="*/ 44679 w 102870"/>
              <a:gd name="T13" fmla="*/ 173863 h 133984"/>
              <a:gd name="T14" fmla="*/ 53911 w 102870"/>
              <a:gd name="T15" fmla="*/ 163802 h 133984"/>
              <a:gd name="T16" fmla="*/ 60083 w 102870"/>
              <a:gd name="T17" fmla="*/ 146999 h 133984"/>
              <a:gd name="T18" fmla="*/ 60172 w 102870"/>
              <a:gd name="T19" fmla="*/ 146105 h 133984"/>
              <a:gd name="T20" fmla="*/ 33689 w 102870"/>
              <a:gd name="T21" fmla="*/ 146105 h 133984"/>
              <a:gd name="T22" fmla="*/ 27509 w 102870"/>
              <a:gd name="T23" fmla="*/ 144770 h 133984"/>
              <a:gd name="T24" fmla="*/ 21077 w 102870"/>
              <a:gd name="T25" fmla="*/ 140800 h 133984"/>
              <a:gd name="T26" fmla="*/ 14531 w 102870"/>
              <a:gd name="T27" fmla="*/ 134211 h 133984"/>
              <a:gd name="T28" fmla="*/ 8020 w 102870"/>
              <a:gd name="T29" fmla="*/ 125056 h 133984"/>
              <a:gd name="T30" fmla="*/ 31760 w 102870"/>
              <a:gd name="T31" fmla="*/ 0 h 133984"/>
              <a:gd name="T32" fmla="*/ 20825 w 102870"/>
              <a:gd name="T33" fmla="*/ 3595 h 133984"/>
              <a:gd name="T34" fmla="*/ 11966 w 102870"/>
              <a:gd name="T35" fmla="*/ 13930 h 133984"/>
              <a:gd name="T36" fmla="*/ 6027 w 102870"/>
              <a:gd name="T37" fmla="*/ 30342 h 133984"/>
              <a:gd name="T38" fmla="*/ 3855 w 102870"/>
              <a:gd name="T39" fmla="*/ 52153 h 133984"/>
              <a:gd name="T40" fmla="*/ 3855 w 102870"/>
              <a:gd name="T41" fmla="*/ 52809 h 133984"/>
              <a:gd name="T42" fmla="*/ 19638 w 102870"/>
              <a:gd name="T43" fmla="*/ 96768 h 133984"/>
              <a:gd name="T44" fmla="*/ 34964 w 102870"/>
              <a:gd name="T45" fmla="*/ 107492 h 133984"/>
              <a:gd name="T46" fmla="*/ 40552 w 102870"/>
              <a:gd name="T47" fmla="*/ 112327 h 133984"/>
              <a:gd name="T48" fmla="*/ 44417 w 102870"/>
              <a:gd name="T49" fmla="*/ 118507 h 133984"/>
              <a:gd name="T50" fmla="*/ 45858 w 102870"/>
              <a:gd name="T51" fmla="*/ 126992 h 133984"/>
              <a:gd name="T52" fmla="*/ 45858 w 102870"/>
              <a:gd name="T53" fmla="*/ 138974 h 133984"/>
              <a:gd name="T54" fmla="*/ 41408 w 102870"/>
              <a:gd name="T55" fmla="*/ 146105 h 133984"/>
              <a:gd name="T56" fmla="*/ 60172 w 102870"/>
              <a:gd name="T57" fmla="*/ 146105 h 133984"/>
              <a:gd name="T58" fmla="*/ 62334 w 102870"/>
              <a:gd name="T59" fmla="*/ 123434 h 133984"/>
              <a:gd name="T60" fmla="*/ 62334 w 102870"/>
              <a:gd name="T61" fmla="*/ 122781 h 133984"/>
              <a:gd name="T62" fmla="*/ 46618 w 102870"/>
              <a:gd name="T63" fmla="*/ 79631 h 133984"/>
              <a:gd name="T64" fmla="*/ 31355 w 102870"/>
              <a:gd name="T65" fmla="*/ 68132 h 133984"/>
              <a:gd name="T66" fmla="*/ 25717 w 102870"/>
              <a:gd name="T67" fmla="*/ 63046 h 133984"/>
              <a:gd name="T68" fmla="*/ 21802 w 102870"/>
              <a:gd name="T69" fmla="*/ 56809 h 133984"/>
              <a:gd name="T70" fmla="*/ 20337 w 102870"/>
              <a:gd name="T71" fmla="*/ 48598 h 133984"/>
              <a:gd name="T72" fmla="*/ 20337 w 102870"/>
              <a:gd name="T73" fmla="*/ 38222 h 133984"/>
              <a:gd name="T74" fmla="*/ 24339 w 102870"/>
              <a:gd name="T75" fmla="*/ 31086 h 133984"/>
              <a:gd name="T76" fmla="*/ 57567 w 102870"/>
              <a:gd name="T77" fmla="*/ 31086 h 133984"/>
              <a:gd name="T78" fmla="*/ 60549 w 102870"/>
              <a:gd name="T79" fmla="*/ 19452 h 133984"/>
              <a:gd name="T80" fmla="*/ 53925 w 102870"/>
              <a:gd name="T81" fmla="*/ 11350 h 133984"/>
              <a:gd name="T82" fmla="*/ 46712 w 102870"/>
              <a:gd name="T83" fmla="*/ 5226 h 133984"/>
              <a:gd name="T84" fmla="*/ 39220 w 102870"/>
              <a:gd name="T85" fmla="*/ 1350 h 133984"/>
              <a:gd name="T86" fmla="*/ 31760 w 102870"/>
              <a:gd name="T87" fmla="*/ 0 h 133984"/>
              <a:gd name="T88" fmla="*/ 57567 w 102870"/>
              <a:gd name="T89" fmla="*/ 31086 h 133984"/>
              <a:gd name="T90" fmla="*/ 31317 w 102870"/>
              <a:gd name="T91" fmla="*/ 31086 h 133984"/>
              <a:gd name="T92" fmla="*/ 36462 w 102870"/>
              <a:gd name="T93" fmla="*/ 32207 h 133984"/>
              <a:gd name="T94" fmla="*/ 41983 w 102870"/>
              <a:gd name="T95" fmla="*/ 35425 h 133984"/>
              <a:gd name="T96" fmla="*/ 47698 w 102870"/>
              <a:gd name="T97" fmla="*/ 40533 h 133984"/>
              <a:gd name="T98" fmla="*/ 53422 w 102870"/>
              <a:gd name="T99" fmla="*/ 47292 h 133984"/>
              <a:gd name="T100" fmla="*/ 57567 w 102870"/>
              <a:gd name="T101" fmla="*/ 31086 h 1339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870"/>
              <a:gd name="T154" fmla="*/ 0 h 133984"/>
              <a:gd name="T155" fmla="*/ 102870 w 102870"/>
              <a:gd name="T156" fmla="*/ 133984 h 1339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870" h="133984">
                <a:moveTo>
                  <a:pt x="13182" y="94157"/>
                </a:moveTo>
                <a:lnTo>
                  <a:pt x="0" y="114147"/>
                </a:lnTo>
                <a:lnTo>
                  <a:pt x="12758" y="122517"/>
                </a:lnTo>
                <a:lnTo>
                  <a:pt x="26500" y="128549"/>
                </a:lnTo>
                <a:lnTo>
                  <a:pt x="40653" y="132199"/>
                </a:lnTo>
                <a:lnTo>
                  <a:pt x="54648" y="133426"/>
                </a:lnTo>
                <a:lnTo>
                  <a:pt x="73432" y="130905"/>
                </a:lnTo>
                <a:lnTo>
                  <a:pt x="88607" y="123331"/>
                </a:lnTo>
                <a:lnTo>
                  <a:pt x="98753" y="110682"/>
                </a:lnTo>
                <a:lnTo>
                  <a:pt x="98894" y="110007"/>
                </a:lnTo>
                <a:lnTo>
                  <a:pt x="55372" y="110007"/>
                </a:lnTo>
                <a:lnTo>
                  <a:pt x="45211" y="109004"/>
                </a:lnTo>
                <a:lnTo>
                  <a:pt x="34639" y="106011"/>
                </a:lnTo>
                <a:lnTo>
                  <a:pt x="23885" y="101054"/>
                </a:lnTo>
                <a:lnTo>
                  <a:pt x="13182" y="94157"/>
                </a:lnTo>
                <a:close/>
              </a:path>
              <a:path w="102870" h="133984">
                <a:moveTo>
                  <a:pt x="52197" y="0"/>
                </a:moveTo>
                <a:lnTo>
                  <a:pt x="34230" y="2706"/>
                </a:lnTo>
                <a:lnTo>
                  <a:pt x="19665" y="10490"/>
                </a:lnTo>
                <a:lnTo>
                  <a:pt x="9902" y="22845"/>
                </a:lnTo>
                <a:lnTo>
                  <a:pt x="6337" y="39268"/>
                </a:lnTo>
                <a:lnTo>
                  <a:pt x="6337" y="39763"/>
                </a:lnTo>
                <a:lnTo>
                  <a:pt x="32279" y="72860"/>
                </a:lnTo>
                <a:lnTo>
                  <a:pt x="57468" y="80934"/>
                </a:lnTo>
                <a:lnTo>
                  <a:pt x="66652" y="84575"/>
                </a:lnTo>
                <a:lnTo>
                  <a:pt x="73003" y="89226"/>
                </a:lnTo>
                <a:lnTo>
                  <a:pt x="75374" y="95618"/>
                </a:lnTo>
                <a:lnTo>
                  <a:pt x="75374" y="104635"/>
                </a:lnTo>
                <a:lnTo>
                  <a:pt x="68059" y="110007"/>
                </a:lnTo>
                <a:lnTo>
                  <a:pt x="98894" y="110007"/>
                </a:lnTo>
                <a:lnTo>
                  <a:pt x="102450" y="92938"/>
                </a:lnTo>
                <a:lnTo>
                  <a:pt x="102450" y="92443"/>
                </a:lnTo>
                <a:lnTo>
                  <a:pt x="76620" y="59958"/>
                </a:lnTo>
                <a:lnTo>
                  <a:pt x="51535" y="51299"/>
                </a:lnTo>
                <a:lnTo>
                  <a:pt x="42268" y="47471"/>
                </a:lnTo>
                <a:lnTo>
                  <a:pt x="35835" y="42773"/>
                </a:lnTo>
                <a:lnTo>
                  <a:pt x="33426" y="36588"/>
                </a:lnTo>
                <a:lnTo>
                  <a:pt x="33426" y="28778"/>
                </a:lnTo>
                <a:lnTo>
                  <a:pt x="40005" y="23406"/>
                </a:lnTo>
                <a:lnTo>
                  <a:pt x="94623" y="23406"/>
                </a:lnTo>
                <a:lnTo>
                  <a:pt x="99517" y="14643"/>
                </a:lnTo>
                <a:lnTo>
                  <a:pt x="88628" y="8545"/>
                </a:lnTo>
                <a:lnTo>
                  <a:pt x="76776" y="3935"/>
                </a:lnTo>
                <a:lnTo>
                  <a:pt x="64464" y="1018"/>
                </a:lnTo>
                <a:lnTo>
                  <a:pt x="52197" y="0"/>
                </a:lnTo>
                <a:close/>
              </a:path>
              <a:path w="102870" h="133984">
                <a:moveTo>
                  <a:pt x="94623" y="23406"/>
                </a:moveTo>
                <a:lnTo>
                  <a:pt x="51473" y="23406"/>
                </a:lnTo>
                <a:lnTo>
                  <a:pt x="59929" y="24250"/>
                </a:lnTo>
                <a:lnTo>
                  <a:pt x="69002" y="26674"/>
                </a:lnTo>
                <a:lnTo>
                  <a:pt x="78394" y="30515"/>
                </a:lnTo>
                <a:lnTo>
                  <a:pt x="87807" y="35610"/>
                </a:lnTo>
                <a:lnTo>
                  <a:pt x="94623" y="23406"/>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4" name="object 12"/>
          <p:cNvSpPr>
            <a:spLocks/>
          </p:cNvSpPr>
          <p:nvPr/>
        </p:nvSpPr>
        <p:spPr bwMode="auto">
          <a:xfrm>
            <a:off x="13297306"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15" name="object 13"/>
          <p:cNvSpPr>
            <a:spLocks/>
          </p:cNvSpPr>
          <p:nvPr/>
        </p:nvSpPr>
        <p:spPr bwMode="auto">
          <a:xfrm>
            <a:off x="13276138"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16" name="object 14"/>
          <p:cNvSpPr>
            <a:spLocks/>
          </p:cNvSpPr>
          <p:nvPr/>
        </p:nvSpPr>
        <p:spPr bwMode="auto">
          <a:xfrm>
            <a:off x="13358692"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2 w 133350"/>
              <a:gd name="T13" fmla="*/ 142363 h 180975"/>
              <a:gd name="T14" fmla="*/ 18532 w 133350"/>
              <a:gd name="T15" fmla="*/ 163334 h 180975"/>
              <a:gd name="T16" fmla="*/ 37654 w 133350"/>
              <a:gd name="T17" fmla="*/ 176305 h 180975"/>
              <a:gd name="T18" fmla="*/ 59753 w 133350"/>
              <a:gd name="T19" fmla="*/ 180746 h 180975"/>
              <a:gd name="T20" fmla="*/ 74126 w 133350"/>
              <a:gd name="T21" fmla="*/ 178859 h 180975"/>
              <a:gd name="T22" fmla="*/ 86005 w 133350"/>
              <a:gd name="T23" fmla="*/ 173702 h 180975"/>
              <a:gd name="T24" fmla="*/ 95734 w 133350"/>
              <a:gd name="T25" fmla="*/ 166028 h 180975"/>
              <a:gd name="T26" fmla="*/ 103657 w 133350"/>
              <a:gd name="T27" fmla="*/ 156591 h 180975"/>
              <a:gd name="T28" fmla="*/ 133172 w 133350"/>
              <a:gd name="T29" fmla="*/ 156591 h 180975"/>
              <a:gd name="T30" fmla="*/ 133172 w 133350"/>
              <a:gd name="T31" fmla="*/ 155143 h 180975"/>
              <a:gd name="T32" fmla="*/ 66827 w 133350"/>
              <a:gd name="T33" fmla="*/ 155143 h 180975"/>
              <a:gd name="T34" fmla="*/ 52596 w 133350"/>
              <a:gd name="T35" fmla="*/ 152198 h 180975"/>
              <a:gd name="T36" fmla="*/ 40790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0 w 133350"/>
              <a:gd name="T47" fmla="*/ 83210 h 180975"/>
              <a:gd name="T48" fmla="*/ 52494 w 133350"/>
              <a:gd name="T49" fmla="*/ 75040 h 180975"/>
              <a:gd name="T50" fmla="*/ 66827 w 133350"/>
              <a:gd name="T51" fmla="*/ 72199 h 180975"/>
              <a:gd name="T52" fmla="*/ 133172 w 133350"/>
              <a:gd name="T53" fmla="*/ 72199 h 180975"/>
              <a:gd name="T54" fmla="*/ 133172 w 133350"/>
              <a:gd name="T55" fmla="*/ 69278 h 180975"/>
              <a:gd name="T56" fmla="*/ 103657 w 133350"/>
              <a:gd name="T57" fmla="*/ 69278 h 180975"/>
              <a:gd name="T58" fmla="*/ 95870 w 133350"/>
              <a:gd name="T59" fmla="*/ 60590 h 180975"/>
              <a:gd name="T60" fmla="*/ 86186 w 133350"/>
              <a:gd name="T61" fmla="*/ 53365 h 180975"/>
              <a:gd name="T62" fmla="*/ 74262 w 133350"/>
              <a:gd name="T63" fmla="*/ 48425 h 180975"/>
              <a:gd name="T64" fmla="*/ 59753 w 133350"/>
              <a:gd name="T65" fmla="*/ 46596 h 180975"/>
              <a:gd name="T66" fmla="*/ 133172 w 133350"/>
              <a:gd name="T67" fmla="*/ 156591 h 180975"/>
              <a:gd name="T68" fmla="*/ 103657 w 133350"/>
              <a:gd name="T69" fmla="*/ 156591 h 180975"/>
              <a:gd name="T70" fmla="*/ 103657 w 133350"/>
              <a:gd name="T71" fmla="*/ 178066 h 180975"/>
              <a:gd name="T72" fmla="*/ 133172 w 133350"/>
              <a:gd name="T73" fmla="*/ 178066 h 180975"/>
              <a:gd name="T74" fmla="*/ 133172 w 133350"/>
              <a:gd name="T75" fmla="*/ 156591 h 180975"/>
              <a:gd name="T76" fmla="*/ 133172 w 133350"/>
              <a:gd name="T77" fmla="*/ 72199 h 180975"/>
              <a:gd name="T78" fmla="*/ 66827 w 133350"/>
              <a:gd name="T79" fmla="*/ 72199 h 180975"/>
              <a:gd name="T80" fmla="*/ 80988 w 133350"/>
              <a:gd name="T81" fmla="*/ 75142 h 180975"/>
              <a:gd name="T82" fmla="*/ 92889 w 133350"/>
              <a:gd name="T83" fmla="*/ 83481 h 180975"/>
              <a:gd name="T84" fmla="*/ 101087 w 133350"/>
              <a:gd name="T85" fmla="*/ 96486 h 180975"/>
              <a:gd name="T86" fmla="*/ 104140 w 133350"/>
              <a:gd name="T87" fmla="*/ 113423 h 180975"/>
              <a:gd name="T88" fmla="*/ 104140 w 133350"/>
              <a:gd name="T89" fmla="*/ 113919 h 180975"/>
              <a:gd name="T90" fmla="*/ 101087 w 133350"/>
              <a:gd name="T91" fmla="*/ 130749 h 180975"/>
              <a:gd name="T92" fmla="*/ 92889 w 133350"/>
              <a:gd name="T93" fmla="*/ 143765 h 180975"/>
              <a:gd name="T94" fmla="*/ 80988 w 133350"/>
              <a:gd name="T95" fmla="*/ 152164 h 180975"/>
              <a:gd name="T96" fmla="*/ 66827 w 133350"/>
              <a:gd name="T97" fmla="*/ 155143 h 180975"/>
              <a:gd name="T98" fmla="*/ 133172 w 133350"/>
              <a:gd name="T99" fmla="*/ 155143 h 180975"/>
              <a:gd name="T100" fmla="*/ 133172 w 133350"/>
              <a:gd name="T101" fmla="*/ 72199 h 180975"/>
              <a:gd name="T102" fmla="*/ 133172 w 133350"/>
              <a:gd name="T103" fmla="*/ 0 h 180975"/>
              <a:gd name="T104" fmla="*/ 103657 w 133350"/>
              <a:gd name="T105" fmla="*/ 0 h 180975"/>
              <a:gd name="T106" fmla="*/ 103657 w 133350"/>
              <a:gd name="T107" fmla="*/ 69278 h 180975"/>
              <a:gd name="T108" fmla="*/ 133172 w 133350"/>
              <a:gd name="T109" fmla="*/ 69278 h 180975"/>
              <a:gd name="T110" fmla="*/ 133172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2" y="142363"/>
                </a:lnTo>
                <a:lnTo>
                  <a:pt x="18532" y="163334"/>
                </a:lnTo>
                <a:lnTo>
                  <a:pt x="37654" y="176305"/>
                </a:lnTo>
                <a:lnTo>
                  <a:pt x="59753" y="180746"/>
                </a:lnTo>
                <a:lnTo>
                  <a:pt x="74126" y="178859"/>
                </a:lnTo>
                <a:lnTo>
                  <a:pt x="86005" y="173702"/>
                </a:lnTo>
                <a:lnTo>
                  <a:pt x="95734" y="166028"/>
                </a:lnTo>
                <a:lnTo>
                  <a:pt x="103657" y="156591"/>
                </a:lnTo>
                <a:lnTo>
                  <a:pt x="133172" y="156591"/>
                </a:lnTo>
                <a:lnTo>
                  <a:pt x="133172" y="155143"/>
                </a:lnTo>
                <a:lnTo>
                  <a:pt x="66827" y="155143"/>
                </a:lnTo>
                <a:lnTo>
                  <a:pt x="52596" y="152198"/>
                </a:lnTo>
                <a:lnTo>
                  <a:pt x="40790" y="143856"/>
                </a:lnTo>
                <a:lnTo>
                  <a:pt x="32735" y="130850"/>
                </a:lnTo>
                <a:lnTo>
                  <a:pt x="29756" y="113919"/>
                </a:lnTo>
                <a:lnTo>
                  <a:pt x="29756" y="113423"/>
                </a:lnTo>
                <a:lnTo>
                  <a:pt x="32701" y="96181"/>
                </a:lnTo>
                <a:lnTo>
                  <a:pt x="40700" y="83210"/>
                </a:lnTo>
                <a:lnTo>
                  <a:pt x="52494" y="75040"/>
                </a:lnTo>
                <a:lnTo>
                  <a:pt x="66827" y="72199"/>
                </a:lnTo>
                <a:lnTo>
                  <a:pt x="133172" y="72199"/>
                </a:lnTo>
                <a:lnTo>
                  <a:pt x="133172" y="69278"/>
                </a:lnTo>
                <a:lnTo>
                  <a:pt x="103657" y="69278"/>
                </a:lnTo>
                <a:lnTo>
                  <a:pt x="95870" y="60590"/>
                </a:lnTo>
                <a:lnTo>
                  <a:pt x="86186" y="53365"/>
                </a:lnTo>
                <a:lnTo>
                  <a:pt x="74262" y="48425"/>
                </a:lnTo>
                <a:lnTo>
                  <a:pt x="59753" y="46596"/>
                </a:lnTo>
                <a:close/>
              </a:path>
              <a:path w="133350" h="180975">
                <a:moveTo>
                  <a:pt x="133172" y="156591"/>
                </a:moveTo>
                <a:lnTo>
                  <a:pt x="103657" y="156591"/>
                </a:lnTo>
                <a:lnTo>
                  <a:pt x="103657" y="178066"/>
                </a:lnTo>
                <a:lnTo>
                  <a:pt x="133172" y="178066"/>
                </a:lnTo>
                <a:lnTo>
                  <a:pt x="133172" y="156591"/>
                </a:lnTo>
                <a:close/>
              </a:path>
              <a:path w="133350" h="180975">
                <a:moveTo>
                  <a:pt x="133172" y="72199"/>
                </a:moveTo>
                <a:lnTo>
                  <a:pt x="66827" y="72199"/>
                </a:lnTo>
                <a:lnTo>
                  <a:pt x="80988" y="75142"/>
                </a:lnTo>
                <a:lnTo>
                  <a:pt x="92889" y="83481"/>
                </a:lnTo>
                <a:lnTo>
                  <a:pt x="101087" y="96486"/>
                </a:lnTo>
                <a:lnTo>
                  <a:pt x="104140" y="113423"/>
                </a:lnTo>
                <a:lnTo>
                  <a:pt x="104140" y="113919"/>
                </a:lnTo>
                <a:lnTo>
                  <a:pt x="101087" y="130749"/>
                </a:lnTo>
                <a:lnTo>
                  <a:pt x="92889" y="143765"/>
                </a:lnTo>
                <a:lnTo>
                  <a:pt x="80988" y="152164"/>
                </a:lnTo>
                <a:lnTo>
                  <a:pt x="66827" y="155143"/>
                </a:lnTo>
                <a:lnTo>
                  <a:pt x="133172" y="155143"/>
                </a:lnTo>
                <a:lnTo>
                  <a:pt x="133172" y="72199"/>
                </a:lnTo>
                <a:close/>
              </a:path>
              <a:path w="133350" h="180975">
                <a:moveTo>
                  <a:pt x="133172" y="0"/>
                </a:moveTo>
                <a:lnTo>
                  <a:pt x="103657" y="0"/>
                </a:lnTo>
                <a:lnTo>
                  <a:pt x="103657" y="69278"/>
                </a:lnTo>
                <a:lnTo>
                  <a:pt x="133172" y="69278"/>
                </a:lnTo>
                <a:lnTo>
                  <a:pt x="133172"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7" name="object 15"/>
          <p:cNvSpPr>
            <a:spLocks/>
          </p:cNvSpPr>
          <p:nvPr/>
        </p:nvSpPr>
        <p:spPr bwMode="auto">
          <a:xfrm>
            <a:off x="13576715" y="-609768"/>
            <a:ext cx="167222" cy="179923"/>
          </a:xfrm>
          <a:custGeom>
            <a:avLst/>
            <a:gdLst>
              <a:gd name="T0" fmla="*/ 69652 w 125095"/>
              <a:gd name="T1" fmla="*/ 0 h 134619"/>
              <a:gd name="T2" fmla="*/ 41570 w 125095"/>
              <a:gd name="T3" fmla="*/ 5831 h 134619"/>
              <a:gd name="T4" fmla="*/ 19538 w 125095"/>
              <a:gd name="T5" fmla="*/ 21688 h 134619"/>
              <a:gd name="T6" fmla="*/ 5150 w 125095"/>
              <a:gd name="T7" fmla="*/ 45136 h 134619"/>
              <a:gd name="T8" fmla="*/ 0 w 125095"/>
              <a:gd name="T9" fmla="*/ 73738 h 134619"/>
              <a:gd name="T10" fmla="*/ 0 w 125095"/>
              <a:gd name="T11" fmla="*/ 74285 h 134619"/>
              <a:gd name="T12" fmla="*/ 5623 w 125095"/>
              <a:gd name="T13" fmla="*/ 104197 h 134619"/>
              <a:gd name="T14" fmla="*/ 21094 w 125095"/>
              <a:gd name="T15" fmla="*/ 127404 h 134619"/>
              <a:gd name="T16" fmla="*/ 44312 w 125095"/>
              <a:gd name="T17" fmla="*/ 142413 h 134619"/>
              <a:gd name="T18" fmla="*/ 73168 w 125095"/>
              <a:gd name="T19" fmla="*/ 147747 h 134619"/>
              <a:gd name="T20" fmla="*/ 91429 w 125095"/>
              <a:gd name="T21" fmla="*/ 145861 h 134619"/>
              <a:gd name="T22" fmla="*/ 107085 w 125095"/>
              <a:gd name="T23" fmla="*/ 140506 h 134619"/>
              <a:gd name="T24" fmla="*/ 120362 w 125095"/>
              <a:gd name="T25" fmla="*/ 132133 h 134619"/>
              <a:gd name="T26" fmla="*/ 131478 w 125095"/>
              <a:gd name="T27" fmla="*/ 121193 h 134619"/>
              <a:gd name="T28" fmla="*/ 73715 w 125095"/>
              <a:gd name="T29" fmla="*/ 121193 h 134619"/>
              <a:gd name="T30" fmla="*/ 58906 w 125095"/>
              <a:gd name="T31" fmla="*/ 118825 h 134619"/>
              <a:gd name="T32" fmla="*/ 46608 w 125095"/>
              <a:gd name="T33" fmla="*/ 111880 h 134619"/>
              <a:gd name="T34" fmla="*/ 37600 w 125095"/>
              <a:gd name="T35" fmla="*/ 100614 h 134619"/>
              <a:gd name="T36" fmla="*/ 32670 w 125095"/>
              <a:gd name="T37" fmla="*/ 85272 h 134619"/>
              <a:gd name="T38" fmla="*/ 137423 w 125095"/>
              <a:gd name="T39" fmla="*/ 85272 h 134619"/>
              <a:gd name="T40" fmla="*/ 137970 w 125095"/>
              <a:gd name="T41" fmla="*/ 79102 h 134619"/>
              <a:gd name="T42" fmla="*/ 137970 w 125095"/>
              <a:gd name="T43" fmla="*/ 76155 h 134619"/>
              <a:gd name="T44" fmla="*/ 136147 w 125095"/>
              <a:gd name="T45" fmla="*/ 63817 h 134619"/>
              <a:gd name="T46" fmla="*/ 32401 w 125095"/>
              <a:gd name="T47" fmla="*/ 63817 h 134619"/>
              <a:gd name="T48" fmla="*/ 36622 w 125095"/>
              <a:gd name="T49" fmla="*/ 48717 h 134619"/>
              <a:gd name="T50" fmla="*/ 44514 w 125095"/>
              <a:gd name="T51" fmla="*/ 36937 h 134619"/>
              <a:gd name="T52" fmla="*/ 55597 w 125095"/>
              <a:gd name="T53" fmla="*/ 29282 h 134619"/>
              <a:gd name="T54" fmla="*/ 69387 w 125095"/>
              <a:gd name="T55" fmla="*/ 26552 h 134619"/>
              <a:gd name="T56" fmla="*/ 122816 w 125095"/>
              <a:gd name="T57" fmla="*/ 26552 h 134619"/>
              <a:gd name="T58" fmla="*/ 120822 w 125095"/>
              <a:gd name="T59" fmla="*/ 22790 h 134619"/>
              <a:gd name="T60" fmla="*/ 99466 w 125095"/>
              <a:gd name="T61" fmla="*/ 6165 h 134619"/>
              <a:gd name="T62" fmla="*/ 69652 w 125095"/>
              <a:gd name="T63" fmla="*/ 0 h 134619"/>
              <a:gd name="T64" fmla="*/ 112316 w 125095"/>
              <a:gd name="T65" fmla="*/ 104302 h 134619"/>
              <a:gd name="T66" fmla="*/ 103745 w 125095"/>
              <a:gd name="T67" fmla="*/ 111581 h 134619"/>
              <a:gd name="T68" fmla="*/ 94738 w 125095"/>
              <a:gd name="T69" fmla="*/ 116873 h 134619"/>
              <a:gd name="T70" fmla="*/ 84870 w 125095"/>
              <a:gd name="T71" fmla="*/ 120101 h 134619"/>
              <a:gd name="T72" fmla="*/ 73715 w 125095"/>
              <a:gd name="T73" fmla="*/ 121193 h 134619"/>
              <a:gd name="T74" fmla="*/ 131478 w 125095"/>
              <a:gd name="T75" fmla="*/ 121193 h 134619"/>
              <a:gd name="T76" fmla="*/ 112316 w 125095"/>
              <a:gd name="T77" fmla="*/ 104302 h 134619"/>
              <a:gd name="T78" fmla="*/ 122816 w 125095"/>
              <a:gd name="T79" fmla="*/ 26552 h 134619"/>
              <a:gd name="T80" fmla="*/ 69387 w 125095"/>
              <a:gd name="T81" fmla="*/ 26552 h 134619"/>
              <a:gd name="T82" fmla="*/ 83853 w 125095"/>
              <a:gd name="T83" fmla="*/ 29436 h 134619"/>
              <a:gd name="T84" fmla="*/ 94767 w 125095"/>
              <a:gd name="T85" fmla="*/ 37345 h 134619"/>
              <a:gd name="T86" fmla="*/ 102041 w 125095"/>
              <a:gd name="T87" fmla="*/ 49176 h 134619"/>
              <a:gd name="T88" fmla="*/ 105568 w 125095"/>
              <a:gd name="T89" fmla="*/ 63817 h 134619"/>
              <a:gd name="T90" fmla="*/ 136147 w 125095"/>
              <a:gd name="T91" fmla="*/ 63817 h 134619"/>
              <a:gd name="T92" fmla="*/ 133675 w 125095"/>
              <a:gd name="T93" fmla="*/ 47057 h 134619"/>
              <a:gd name="T94" fmla="*/ 122816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8" y="5302"/>
                </a:lnTo>
                <a:lnTo>
                  <a:pt x="17652" y="19729"/>
                </a:lnTo>
                <a:lnTo>
                  <a:pt x="4653" y="41062"/>
                </a:lnTo>
                <a:lnTo>
                  <a:pt x="0" y="67081"/>
                </a:lnTo>
                <a:lnTo>
                  <a:pt x="0" y="67576"/>
                </a:lnTo>
                <a:lnTo>
                  <a:pt x="5081" y="94788"/>
                </a:lnTo>
                <a:lnTo>
                  <a:pt x="19059" y="115897"/>
                </a:lnTo>
                <a:lnTo>
                  <a:pt x="40033" y="129552"/>
                </a:lnTo>
                <a:lnTo>
                  <a:pt x="66103" y="134404"/>
                </a:lnTo>
                <a:lnTo>
                  <a:pt x="82603" y="132689"/>
                </a:lnTo>
                <a:lnTo>
                  <a:pt x="96748" y="127817"/>
                </a:lnTo>
                <a:lnTo>
                  <a:pt x="108740" y="120200"/>
                </a:lnTo>
                <a:lnTo>
                  <a:pt x="118783" y="110248"/>
                </a:lnTo>
                <a:lnTo>
                  <a:pt x="66598" y="110248"/>
                </a:lnTo>
                <a:lnTo>
                  <a:pt x="53219" y="108093"/>
                </a:lnTo>
                <a:lnTo>
                  <a:pt x="42108" y="101777"/>
                </a:lnTo>
                <a:lnTo>
                  <a:pt x="33971" y="91528"/>
                </a:lnTo>
                <a:lnTo>
                  <a:pt x="29514" y="77571"/>
                </a:lnTo>
                <a:lnTo>
                  <a:pt x="124155" y="77571"/>
                </a:lnTo>
                <a:lnTo>
                  <a:pt x="124650" y="71958"/>
                </a:lnTo>
                <a:lnTo>
                  <a:pt x="124650" y="69278"/>
                </a:lnTo>
                <a:lnTo>
                  <a:pt x="123004" y="58051"/>
                </a:lnTo>
                <a:lnTo>
                  <a:pt x="29273" y="58051"/>
                </a:lnTo>
                <a:lnTo>
                  <a:pt x="33087" y="44316"/>
                </a:lnTo>
                <a:lnTo>
                  <a:pt x="40217" y="33602"/>
                </a:lnTo>
                <a:lnTo>
                  <a:pt x="50229" y="26638"/>
                </a:lnTo>
                <a:lnTo>
                  <a:pt x="62687" y="24155"/>
                </a:lnTo>
                <a:lnTo>
                  <a:pt x="110958" y="24155"/>
                </a:lnTo>
                <a:lnTo>
                  <a:pt x="109158" y="20732"/>
                </a:lnTo>
                <a:lnTo>
                  <a:pt x="89862" y="5609"/>
                </a:lnTo>
                <a:lnTo>
                  <a:pt x="62928" y="0"/>
                </a:lnTo>
                <a:close/>
              </a:path>
              <a:path w="125095" h="134619">
                <a:moveTo>
                  <a:pt x="101472" y="94881"/>
                </a:moveTo>
                <a:lnTo>
                  <a:pt x="93728" y="101504"/>
                </a:lnTo>
                <a:lnTo>
                  <a:pt x="85593" y="106318"/>
                </a:lnTo>
                <a:lnTo>
                  <a:pt x="76678" y="109254"/>
                </a:lnTo>
                <a:lnTo>
                  <a:pt x="66598" y="110248"/>
                </a:lnTo>
                <a:lnTo>
                  <a:pt x="118783" y="110248"/>
                </a:lnTo>
                <a:lnTo>
                  <a:pt x="101472" y="94881"/>
                </a:lnTo>
                <a:close/>
              </a:path>
              <a:path w="125095" h="134619">
                <a:moveTo>
                  <a:pt x="110958" y="24155"/>
                </a:moveTo>
                <a:lnTo>
                  <a:pt x="62687" y="24155"/>
                </a:lnTo>
                <a:lnTo>
                  <a:pt x="75754" y="26778"/>
                </a:lnTo>
                <a:lnTo>
                  <a:pt x="85618" y="33974"/>
                </a:lnTo>
                <a:lnTo>
                  <a:pt x="92189" y="44734"/>
                </a:lnTo>
                <a:lnTo>
                  <a:pt x="95376" y="58051"/>
                </a:lnTo>
                <a:lnTo>
                  <a:pt x="123004" y="58051"/>
                </a:lnTo>
                <a:lnTo>
                  <a:pt x="120769" y="42808"/>
                </a:lnTo>
                <a:lnTo>
                  <a:pt x="110958" y="24155"/>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8" name="object 16"/>
          <p:cNvSpPr>
            <a:spLocks/>
          </p:cNvSpPr>
          <p:nvPr/>
        </p:nvSpPr>
        <p:spPr bwMode="auto">
          <a:xfrm>
            <a:off x="13782038" y="-609767"/>
            <a:ext cx="154521" cy="175689"/>
          </a:xfrm>
          <a:custGeom>
            <a:avLst/>
            <a:gdLst>
              <a:gd name="T0" fmla="*/ 26460 w 116204"/>
              <a:gd name="T1" fmla="*/ 2439 h 132080"/>
              <a:gd name="T2" fmla="*/ 0 w 116204"/>
              <a:gd name="T3" fmla="*/ 2439 h 132080"/>
              <a:gd name="T4" fmla="*/ 0 w 116204"/>
              <a:gd name="T5" fmla="*/ 119418 h 132080"/>
              <a:gd name="T6" fmla="*/ 26460 w 116204"/>
              <a:gd name="T7" fmla="*/ 119418 h 132080"/>
              <a:gd name="T8" fmla="*/ 26531 w 116204"/>
              <a:gd name="T9" fmla="*/ 52949 h 132080"/>
              <a:gd name="T10" fmla="*/ 28372 w 116204"/>
              <a:gd name="T11" fmla="*/ 41196 h 132080"/>
              <a:gd name="T12" fmla="*/ 33728 w 116204"/>
              <a:gd name="T13" fmla="*/ 32066 h 132080"/>
              <a:gd name="T14" fmla="*/ 41953 w 116204"/>
              <a:gd name="T15" fmla="*/ 26345 h 132080"/>
              <a:gd name="T16" fmla="*/ 52475 w 116204"/>
              <a:gd name="T17" fmla="*/ 24364 h 132080"/>
              <a:gd name="T18" fmla="*/ 99751 w 116204"/>
              <a:gd name="T19" fmla="*/ 24364 h 132080"/>
              <a:gd name="T20" fmla="*/ 97486 w 116204"/>
              <a:gd name="T21" fmla="*/ 20384 h 132080"/>
              <a:gd name="T22" fmla="*/ 26460 w 116204"/>
              <a:gd name="T23" fmla="*/ 20384 h 132080"/>
              <a:gd name="T24" fmla="*/ 26460 w 116204"/>
              <a:gd name="T25" fmla="*/ 2439 h 132080"/>
              <a:gd name="T26" fmla="*/ 99751 w 116204"/>
              <a:gd name="T27" fmla="*/ 24364 h 132080"/>
              <a:gd name="T28" fmla="*/ 52475 w 116204"/>
              <a:gd name="T29" fmla="*/ 24364 h 132080"/>
              <a:gd name="T30" fmla="*/ 62982 w 116204"/>
              <a:gd name="T31" fmla="*/ 26277 h 132080"/>
              <a:gd name="T32" fmla="*/ 70740 w 116204"/>
              <a:gd name="T33" fmla="*/ 31847 h 132080"/>
              <a:gd name="T34" fmla="*/ 75547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1 w 116204"/>
              <a:gd name="T47" fmla="*/ 24364 h 132080"/>
              <a:gd name="T48" fmla="*/ 62541 w 116204"/>
              <a:gd name="T49" fmla="*/ 0 h 132080"/>
              <a:gd name="T50" fmla="*/ 50384 w 116204"/>
              <a:gd name="T51" fmla="*/ 1665 h 132080"/>
              <a:gd name="T52" fmla="*/ 40565 w 116204"/>
              <a:gd name="T53" fmla="*/ 6120 h 132080"/>
              <a:gd name="T54" fmla="*/ 32714 w 116204"/>
              <a:gd name="T55" fmla="*/ 12619 h 132080"/>
              <a:gd name="T56" fmla="*/ 26460 w 116204"/>
              <a:gd name="T57" fmla="*/ 20384 h 132080"/>
              <a:gd name="T58" fmla="*/ 97486 w 116204"/>
              <a:gd name="T59" fmla="*/ 20384 h 132080"/>
              <a:gd name="T60" fmla="*/ 92856 w 116204"/>
              <a:gd name="T61" fmla="*/ 12243 h 132080"/>
              <a:gd name="T62" fmla="*/ 79943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14" y="2679"/>
                </a:moveTo>
                <a:lnTo>
                  <a:pt x="0" y="2679"/>
                </a:lnTo>
                <a:lnTo>
                  <a:pt x="0" y="131470"/>
                </a:lnTo>
                <a:lnTo>
                  <a:pt x="29514" y="131470"/>
                </a:lnTo>
                <a:lnTo>
                  <a:pt x="29593" y="58293"/>
                </a:lnTo>
                <a:lnTo>
                  <a:pt x="31648" y="45355"/>
                </a:lnTo>
                <a:lnTo>
                  <a:pt x="37623" y="35304"/>
                </a:lnTo>
                <a:lnTo>
                  <a:pt x="46799" y="29004"/>
                </a:lnTo>
                <a:lnTo>
                  <a:pt x="58534" y="26822"/>
                </a:lnTo>
                <a:lnTo>
                  <a:pt x="111267" y="26822"/>
                </a:lnTo>
                <a:lnTo>
                  <a:pt x="108740" y="22440"/>
                </a:lnTo>
                <a:lnTo>
                  <a:pt x="29514" y="22440"/>
                </a:lnTo>
                <a:lnTo>
                  <a:pt x="29514" y="2679"/>
                </a:lnTo>
                <a:close/>
              </a:path>
              <a:path w="116204" h="132080">
                <a:moveTo>
                  <a:pt x="111267" y="26822"/>
                </a:moveTo>
                <a:lnTo>
                  <a:pt x="58534" y="26822"/>
                </a:lnTo>
                <a:lnTo>
                  <a:pt x="70252" y="28928"/>
                </a:lnTo>
                <a:lnTo>
                  <a:pt x="78906" y="35061"/>
                </a:lnTo>
                <a:lnTo>
                  <a:pt x="84267" y="44942"/>
                </a:lnTo>
                <a:lnTo>
                  <a:pt x="86106" y="58293"/>
                </a:lnTo>
                <a:lnTo>
                  <a:pt x="86106" y="131470"/>
                </a:lnTo>
                <a:lnTo>
                  <a:pt x="115620" y="131470"/>
                </a:lnTo>
                <a:lnTo>
                  <a:pt x="115620" y="49276"/>
                </a:lnTo>
                <a:lnTo>
                  <a:pt x="112536" y="29023"/>
                </a:lnTo>
                <a:lnTo>
                  <a:pt x="111267" y="26822"/>
                </a:lnTo>
                <a:close/>
              </a:path>
              <a:path w="116204" h="132080">
                <a:moveTo>
                  <a:pt x="69761" y="0"/>
                </a:moveTo>
                <a:lnTo>
                  <a:pt x="56200" y="1825"/>
                </a:lnTo>
                <a:lnTo>
                  <a:pt x="45246" y="6738"/>
                </a:lnTo>
                <a:lnTo>
                  <a:pt x="36489" y="13892"/>
                </a:lnTo>
                <a:lnTo>
                  <a:pt x="29514" y="22440"/>
                </a:lnTo>
                <a:lnTo>
                  <a:pt x="108740" y="22440"/>
                </a:lnTo>
                <a:lnTo>
                  <a:pt x="103573" y="13479"/>
                </a:lnTo>
                <a:lnTo>
                  <a:pt x="89169" y="3514"/>
                </a:lnTo>
                <a:lnTo>
                  <a:pt x="69761"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19" name="object 17"/>
          <p:cNvSpPr>
            <a:spLocks/>
          </p:cNvSpPr>
          <p:nvPr/>
        </p:nvSpPr>
        <p:spPr bwMode="auto">
          <a:xfrm>
            <a:off x="13974660" y="-609768"/>
            <a:ext cx="158756" cy="179923"/>
          </a:xfrm>
          <a:custGeom>
            <a:avLst/>
            <a:gdLst>
              <a:gd name="T0" fmla="*/ 60331 w 119379"/>
              <a:gd name="T1" fmla="*/ 0 h 134619"/>
              <a:gd name="T2" fmla="*/ 17086 w 119379"/>
              <a:gd name="T3" fmla="*/ 21919 h 134619"/>
              <a:gd name="T4" fmla="*/ 93 w 119379"/>
              <a:gd name="T5" fmla="*/ 73475 h 134619"/>
              <a:gd name="T6" fmla="*/ 0 w 119379"/>
              <a:gd name="T7" fmla="*/ 74536 h 134619"/>
              <a:gd name="T8" fmla="*/ 4516 w 119379"/>
              <a:gd name="T9" fmla="*/ 102944 h 134619"/>
              <a:gd name="T10" fmla="*/ 17029 w 119379"/>
              <a:gd name="T11" fmla="*/ 126225 h 134619"/>
              <a:gd name="T12" fmla="*/ 36000 w 119379"/>
              <a:gd name="T13" fmla="*/ 141965 h 134619"/>
              <a:gd name="T14" fmla="*/ 59887 w 119379"/>
              <a:gd name="T15" fmla="*/ 147747 h 134619"/>
              <a:gd name="T16" fmla="*/ 75222 w 119379"/>
              <a:gd name="T17" fmla="*/ 145787 h 134619"/>
              <a:gd name="T18" fmla="*/ 87779 w 119379"/>
              <a:gd name="T19" fmla="*/ 140308 h 134619"/>
              <a:gd name="T20" fmla="*/ 98236 w 119379"/>
              <a:gd name="T21" fmla="*/ 131908 h 134619"/>
              <a:gd name="T22" fmla="*/ 107277 w 119379"/>
              <a:gd name="T23" fmla="*/ 121193 h 134619"/>
              <a:gd name="T24" fmla="*/ 105726 w 119379"/>
              <a:gd name="T25" fmla="*/ 119322 h 134619"/>
              <a:gd name="T26" fmla="*/ 61200 w 119379"/>
              <a:gd name="T27" fmla="*/ 119322 h 134619"/>
              <a:gd name="T28" fmla="*/ 47175 w 119379"/>
              <a:gd name="T29" fmla="*/ 115788 h 134619"/>
              <a:gd name="T30" fmla="*/ 36217 w 119379"/>
              <a:gd name="T31" fmla="*/ 106119 h 134619"/>
              <a:gd name="T32" fmla="*/ 29081 w 119379"/>
              <a:gd name="T33" fmla="*/ 91723 h 134619"/>
              <a:gd name="T34" fmla="*/ 26610 w 119379"/>
              <a:gd name="T35" fmla="*/ 74536 h 134619"/>
              <a:gd name="T36" fmla="*/ 26535 w 119379"/>
              <a:gd name="T37" fmla="*/ 73475 h 134619"/>
              <a:gd name="T38" fmla="*/ 29063 w 119379"/>
              <a:gd name="T39" fmla="*/ 56023 h 134619"/>
              <a:gd name="T40" fmla="*/ 36078 w 119379"/>
              <a:gd name="T41" fmla="*/ 41694 h 134619"/>
              <a:gd name="T42" fmla="*/ 46714 w 119379"/>
              <a:gd name="T43" fmla="*/ 31992 h 134619"/>
              <a:gd name="T44" fmla="*/ 60102 w 119379"/>
              <a:gd name="T45" fmla="*/ 28423 h 134619"/>
              <a:gd name="T46" fmla="*/ 103526 w 119379"/>
              <a:gd name="T47" fmla="*/ 28423 h 134619"/>
              <a:gd name="T48" fmla="*/ 106614 w 119379"/>
              <a:gd name="T49" fmla="*/ 24403 h 134619"/>
              <a:gd name="T50" fmla="*/ 97811 w 119379"/>
              <a:gd name="T51" fmla="*/ 14482 h 134619"/>
              <a:gd name="T52" fmla="*/ 87508 w 119379"/>
              <a:gd name="T53" fmla="*/ 6775 h 134619"/>
              <a:gd name="T54" fmla="*/ 75186 w 119379"/>
              <a:gd name="T55" fmla="*/ 1776 h 134619"/>
              <a:gd name="T56" fmla="*/ 60331 w 119379"/>
              <a:gd name="T57" fmla="*/ 0 h 134619"/>
              <a:gd name="T58" fmla="*/ 91265 w 119379"/>
              <a:gd name="T59" fmla="*/ 101884 h 134619"/>
              <a:gd name="T60" fmla="*/ 84806 w 119379"/>
              <a:gd name="T61" fmla="*/ 109020 h 134619"/>
              <a:gd name="T62" fmla="*/ 77795 w 119379"/>
              <a:gd name="T63" fmla="*/ 114525 h 134619"/>
              <a:gd name="T64" fmla="*/ 70001 w 119379"/>
              <a:gd name="T65" fmla="*/ 118068 h 134619"/>
              <a:gd name="T66" fmla="*/ 61200 w 119379"/>
              <a:gd name="T67" fmla="*/ 119322 h 134619"/>
              <a:gd name="T68" fmla="*/ 105726 w 119379"/>
              <a:gd name="T69" fmla="*/ 119322 h 134619"/>
              <a:gd name="T70" fmla="*/ 91265 w 119379"/>
              <a:gd name="T71" fmla="*/ 101884 h 134619"/>
              <a:gd name="T72" fmla="*/ 103526 w 119379"/>
              <a:gd name="T73" fmla="*/ 28423 h 134619"/>
              <a:gd name="T74" fmla="*/ 60102 w 119379"/>
              <a:gd name="T75" fmla="*/ 28423 h 134619"/>
              <a:gd name="T76" fmla="*/ 69171 w 119379"/>
              <a:gd name="T77" fmla="*/ 29717 h 134619"/>
              <a:gd name="T78" fmla="*/ 76914 w 119379"/>
              <a:gd name="T79" fmla="*/ 33347 h 134619"/>
              <a:gd name="T80" fmla="*/ 83705 w 119379"/>
              <a:gd name="T81" fmla="*/ 38938 h 134619"/>
              <a:gd name="T82" fmla="*/ 89937 w 119379"/>
              <a:gd name="T83" fmla="*/ 46111 h 134619"/>
              <a:gd name="T84" fmla="*/ 103526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81" y="0"/>
                </a:moveTo>
                <a:lnTo>
                  <a:pt x="18996" y="19940"/>
                </a:lnTo>
                <a:lnTo>
                  <a:pt x="93" y="66840"/>
                </a:lnTo>
                <a:lnTo>
                  <a:pt x="0" y="67805"/>
                </a:lnTo>
                <a:lnTo>
                  <a:pt x="5019" y="93647"/>
                </a:lnTo>
                <a:lnTo>
                  <a:pt x="18934" y="114825"/>
                </a:lnTo>
                <a:lnTo>
                  <a:pt x="40028" y="129143"/>
                </a:lnTo>
                <a:lnTo>
                  <a:pt x="66586" y="134404"/>
                </a:lnTo>
                <a:lnTo>
                  <a:pt x="83638" y="132621"/>
                </a:lnTo>
                <a:lnTo>
                  <a:pt x="97599" y="127636"/>
                </a:lnTo>
                <a:lnTo>
                  <a:pt x="109227" y="119996"/>
                </a:lnTo>
                <a:lnTo>
                  <a:pt x="119278" y="110248"/>
                </a:lnTo>
                <a:lnTo>
                  <a:pt x="117553" y="108546"/>
                </a:lnTo>
                <a:lnTo>
                  <a:pt x="68046" y="108546"/>
                </a:lnTo>
                <a:lnTo>
                  <a:pt x="52454" y="105331"/>
                </a:lnTo>
                <a:lnTo>
                  <a:pt x="40268" y="96535"/>
                </a:lnTo>
                <a:lnTo>
                  <a:pt x="32334" y="83440"/>
                </a:lnTo>
                <a:lnTo>
                  <a:pt x="29586" y="67805"/>
                </a:lnTo>
                <a:lnTo>
                  <a:pt x="29502" y="66840"/>
                </a:lnTo>
                <a:lnTo>
                  <a:pt x="32315" y="50963"/>
                </a:lnTo>
                <a:lnTo>
                  <a:pt x="40116" y="37928"/>
                </a:lnTo>
                <a:lnTo>
                  <a:pt x="51940" y="29103"/>
                </a:lnTo>
                <a:lnTo>
                  <a:pt x="66827" y="25857"/>
                </a:lnTo>
                <a:lnTo>
                  <a:pt x="115107" y="25857"/>
                </a:lnTo>
                <a:lnTo>
                  <a:pt x="118541" y="22199"/>
                </a:lnTo>
                <a:lnTo>
                  <a:pt x="108754" y="13174"/>
                </a:lnTo>
                <a:lnTo>
                  <a:pt x="97297" y="6161"/>
                </a:lnTo>
                <a:lnTo>
                  <a:pt x="83598" y="1616"/>
                </a:lnTo>
                <a:lnTo>
                  <a:pt x="67081" y="0"/>
                </a:lnTo>
                <a:close/>
              </a:path>
              <a:path w="119379" h="134619">
                <a:moveTo>
                  <a:pt x="101473" y="92684"/>
                </a:moveTo>
                <a:lnTo>
                  <a:pt x="94294" y="99176"/>
                </a:lnTo>
                <a:lnTo>
                  <a:pt x="86498" y="104182"/>
                </a:lnTo>
                <a:lnTo>
                  <a:pt x="77832" y="107406"/>
                </a:lnTo>
                <a:lnTo>
                  <a:pt x="68046" y="108546"/>
                </a:lnTo>
                <a:lnTo>
                  <a:pt x="117553" y="108546"/>
                </a:lnTo>
                <a:lnTo>
                  <a:pt x="101473" y="92684"/>
                </a:lnTo>
                <a:close/>
              </a:path>
              <a:path w="119379" h="134619">
                <a:moveTo>
                  <a:pt x="115107" y="25857"/>
                </a:moveTo>
                <a:lnTo>
                  <a:pt x="66827" y="25857"/>
                </a:lnTo>
                <a:lnTo>
                  <a:pt x="76914" y="27033"/>
                </a:lnTo>
                <a:lnTo>
                  <a:pt x="85518" y="30335"/>
                </a:lnTo>
                <a:lnTo>
                  <a:pt x="93069" y="35420"/>
                </a:lnTo>
                <a:lnTo>
                  <a:pt x="99999" y="41948"/>
                </a:lnTo>
                <a:lnTo>
                  <a:pt x="115107" y="25857"/>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0" name="object 18"/>
          <p:cNvSpPr>
            <a:spLocks/>
          </p:cNvSpPr>
          <p:nvPr/>
        </p:nvSpPr>
        <p:spPr bwMode="auto">
          <a:xfrm>
            <a:off x="14192684"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21" name="object 19"/>
          <p:cNvSpPr>
            <a:spLocks/>
          </p:cNvSpPr>
          <p:nvPr/>
        </p:nvSpPr>
        <p:spPr bwMode="auto">
          <a:xfrm>
            <a:off x="14171516" y="-652102"/>
            <a:ext cx="42335" cy="0"/>
          </a:xfrm>
          <a:custGeom>
            <a:avLst/>
            <a:gdLst>
              <a:gd name="T0" fmla="*/ 0 w 31750"/>
              <a:gd name="T1" fmla="*/ 31699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699" y="0"/>
                </a:lnTo>
              </a:path>
            </a:pathLst>
          </a:custGeom>
          <a:noFill/>
          <a:ln w="28041">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22" name="object 20"/>
          <p:cNvSpPr>
            <a:spLocks/>
          </p:cNvSpPr>
          <p:nvPr/>
        </p:nvSpPr>
        <p:spPr bwMode="auto">
          <a:xfrm>
            <a:off x="14251953" y="-609767"/>
            <a:ext cx="154521" cy="177805"/>
          </a:xfrm>
          <a:custGeom>
            <a:avLst/>
            <a:gdLst>
              <a:gd name="T0" fmla="*/ 22772 w 116840"/>
              <a:gd name="T1" fmla="*/ 54028 h 133350"/>
              <a:gd name="T2" fmla="*/ 2800 w 116840"/>
              <a:gd name="T3" fmla="*/ 74713 h 133350"/>
              <a:gd name="T4" fmla="*/ 0 w 116840"/>
              <a:gd name="T5" fmla="*/ 93421 h 133350"/>
              <a:gd name="T6" fmla="*/ 9910 w 116840"/>
              <a:gd name="T7" fmla="*/ 122988 h 133350"/>
              <a:gd name="T8" fmla="*/ 32876 w 116840"/>
              <a:gd name="T9" fmla="*/ 133172 h 133350"/>
              <a:gd name="T10" fmla="*/ 50955 w 116840"/>
              <a:gd name="T11" fmla="*/ 127714 h 133350"/>
              <a:gd name="T12" fmla="*/ 63107 w 116840"/>
              <a:gd name="T13" fmla="*/ 114388 h 133350"/>
              <a:gd name="T14" fmla="*/ 83847 w 116840"/>
              <a:gd name="T15" fmla="*/ 111709 h 133350"/>
              <a:gd name="T16" fmla="*/ 31719 w 116840"/>
              <a:gd name="T17" fmla="*/ 110409 h 133350"/>
              <a:gd name="T18" fmla="*/ 22135 w 116840"/>
              <a:gd name="T19" fmla="*/ 100495 h 133350"/>
              <a:gd name="T20" fmla="*/ 20738 w 116840"/>
              <a:gd name="T21" fmla="*/ 91706 h 133350"/>
              <a:gd name="T22" fmla="*/ 26497 w 116840"/>
              <a:gd name="T23" fmla="*/ 75945 h 133350"/>
              <a:gd name="T24" fmla="*/ 42541 w 116840"/>
              <a:gd name="T25" fmla="*/ 70243 h 133350"/>
              <a:gd name="T26" fmla="*/ 83847 w 116840"/>
              <a:gd name="T27" fmla="*/ 56832 h 133350"/>
              <a:gd name="T28" fmla="*/ 57801 w 116840"/>
              <a:gd name="T29" fmla="*/ 54653 h 133350"/>
              <a:gd name="T30" fmla="*/ 45585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0 w 116840"/>
              <a:gd name="T41" fmla="*/ 71711 h 133350"/>
              <a:gd name="T42" fmla="*/ 63637 w 116840"/>
              <a:gd name="T43" fmla="*/ 75361 h 133350"/>
              <a:gd name="T44" fmla="*/ 61744 w 116840"/>
              <a:gd name="T45" fmla="*/ 95351 h 133350"/>
              <a:gd name="T46" fmla="*/ 48663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73 w 116840"/>
              <a:gd name="T63" fmla="*/ 0 h 133350"/>
              <a:gd name="T64" fmla="*/ 23869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73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95" y="54028"/>
                </a:lnTo>
                <a:lnTo>
                  <a:pt x="14790" y="61763"/>
                </a:lnTo>
                <a:lnTo>
                  <a:pt x="3884" y="74713"/>
                </a:lnTo>
                <a:lnTo>
                  <a:pt x="0" y="92925"/>
                </a:lnTo>
                <a:lnTo>
                  <a:pt x="0" y="93421"/>
                </a:lnTo>
                <a:lnTo>
                  <a:pt x="3731" y="110535"/>
                </a:lnTo>
                <a:lnTo>
                  <a:pt x="13750" y="122988"/>
                </a:lnTo>
                <a:lnTo>
                  <a:pt x="28299" y="130595"/>
                </a:lnTo>
                <a:lnTo>
                  <a:pt x="45618" y="133172"/>
                </a:lnTo>
                <a:lnTo>
                  <a:pt x="59270" y="131712"/>
                </a:lnTo>
                <a:lnTo>
                  <a:pt x="70707" y="127714"/>
                </a:lnTo>
                <a:lnTo>
                  <a:pt x="80086" y="121749"/>
                </a:lnTo>
                <a:lnTo>
                  <a:pt x="87566" y="114388"/>
                </a:lnTo>
                <a:lnTo>
                  <a:pt x="116344" y="114388"/>
                </a:lnTo>
                <a:lnTo>
                  <a:pt x="116344" y="111709"/>
                </a:lnTo>
                <a:lnTo>
                  <a:pt x="53911" y="111709"/>
                </a:lnTo>
                <a:lnTo>
                  <a:pt x="44015" y="110409"/>
                </a:lnTo>
                <a:lnTo>
                  <a:pt x="36039" y="106618"/>
                </a:lnTo>
                <a:lnTo>
                  <a:pt x="30715" y="100495"/>
                </a:lnTo>
                <a:lnTo>
                  <a:pt x="28778" y="92201"/>
                </a:lnTo>
                <a:lnTo>
                  <a:pt x="28778" y="91706"/>
                </a:lnTo>
                <a:lnTo>
                  <a:pt x="30829" y="82695"/>
                </a:lnTo>
                <a:lnTo>
                  <a:pt x="36769" y="75945"/>
                </a:lnTo>
                <a:lnTo>
                  <a:pt x="46311"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66" y="0"/>
                </a:moveTo>
                <a:lnTo>
                  <a:pt x="45529" y="746"/>
                </a:lnTo>
                <a:lnTo>
                  <a:pt x="33120" y="2863"/>
                </a:lnTo>
                <a:lnTo>
                  <a:pt x="21898"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3" name="object 21"/>
          <p:cNvSpPr>
            <a:spLocks/>
          </p:cNvSpPr>
          <p:nvPr/>
        </p:nvSpPr>
        <p:spPr bwMode="auto">
          <a:xfrm>
            <a:off x="14541944"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4 w 133350"/>
              <a:gd name="T13" fmla="*/ 142363 h 180975"/>
              <a:gd name="T14" fmla="*/ 18537 w 133350"/>
              <a:gd name="T15" fmla="*/ 163334 h 180975"/>
              <a:gd name="T16" fmla="*/ 37660 w 133350"/>
              <a:gd name="T17" fmla="*/ 176305 h 180975"/>
              <a:gd name="T18" fmla="*/ 59753 w 133350"/>
              <a:gd name="T19" fmla="*/ 180746 h 180975"/>
              <a:gd name="T20" fmla="*/ 74128 w 133350"/>
              <a:gd name="T21" fmla="*/ 178859 h 180975"/>
              <a:gd name="T22" fmla="*/ 86010 w 133350"/>
              <a:gd name="T23" fmla="*/ 173702 h 180975"/>
              <a:gd name="T24" fmla="*/ 95740 w 133350"/>
              <a:gd name="T25" fmla="*/ 166028 h 180975"/>
              <a:gd name="T26" fmla="*/ 103657 w 133350"/>
              <a:gd name="T27" fmla="*/ 156591 h 180975"/>
              <a:gd name="T28" fmla="*/ 133184 w 133350"/>
              <a:gd name="T29" fmla="*/ 156591 h 180975"/>
              <a:gd name="T30" fmla="*/ 133184 w 133350"/>
              <a:gd name="T31" fmla="*/ 155143 h 180975"/>
              <a:gd name="T32" fmla="*/ 66840 w 133350"/>
              <a:gd name="T33" fmla="*/ 155143 h 180975"/>
              <a:gd name="T34" fmla="*/ 52601 w 133350"/>
              <a:gd name="T35" fmla="*/ 152198 h 180975"/>
              <a:gd name="T36" fmla="*/ 40792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1 w 133350"/>
              <a:gd name="T47" fmla="*/ 83210 h 180975"/>
              <a:gd name="T48" fmla="*/ 52500 w 133350"/>
              <a:gd name="T49" fmla="*/ 75040 h 180975"/>
              <a:gd name="T50" fmla="*/ 66840 w 133350"/>
              <a:gd name="T51" fmla="*/ 72199 h 180975"/>
              <a:gd name="T52" fmla="*/ 133184 w 133350"/>
              <a:gd name="T53" fmla="*/ 72199 h 180975"/>
              <a:gd name="T54" fmla="*/ 133184 w 133350"/>
              <a:gd name="T55" fmla="*/ 69278 h 180975"/>
              <a:gd name="T56" fmla="*/ 103657 w 133350"/>
              <a:gd name="T57" fmla="*/ 69278 h 180975"/>
              <a:gd name="T58" fmla="*/ 95875 w 133350"/>
              <a:gd name="T59" fmla="*/ 60590 h 180975"/>
              <a:gd name="T60" fmla="*/ 86191 w 133350"/>
              <a:gd name="T61" fmla="*/ 53365 h 180975"/>
              <a:gd name="T62" fmla="*/ 74264 w 133350"/>
              <a:gd name="T63" fmla="*/ 48425 h 180975"/>
              <a:gd name="T64" fmla="*/ 59753 w 133350"/>
              <a:gd name="T65" fmla="*/ 46596 h 180975"/>
              <a:gd name="T66" fmla="*/ 133184 w 133350"/>
              <a:gd name="T67" fmla="*/ 156591 h 180975"/>
              <a:gd name="T68" fmla="*/ 103657 w 133350"/>
              <a:gd name="T69" fmla="*/ 156591 h 180975"/>
              <a:gd name="T70" fmla="*/ 103657 w 133350"/>
              <a:gd name="T71" fmla="*/ 178066 h 180975"/>
              <a:gd name="T72" fmla="*/ 133184 w 133350"/>
              <a:gd name="T73" fmla="*/ 178066 h 180975"/>
              <a:gd name="T74" fmla="*/ 133184 w 133350"/>
              <a:gd name="T75" fmla="*/ 156591 h 180975"/>
              <a:gd name="T76" fmla="*/ 133184 w 133350"/>
              <a:gd name="T77" fmla="*/ 72199 h 180975"/>
              <a:gd name="T78" fmla="*/ 66840 w 133350"/>
              <a:gd name="T79" fmla="*/ 72199 h 180975"/>
              <a:gd name="T80" fmla="*/ 81001 w 133350"/>
              <a:gd name="T81" fmla="*/ 75142 h 180975"/>
              <a:gd name="T82" fmla="*/ 92902 w 133350"/>
              <a:gd name="T83" fmla="*/ 83481 h 180975"/>
              <a:gd name="T84" fmla="*/ 101099 w 133350"/>
              <a:gd name="T85" fmla="*/ 96486 h 180975"/>
              <a:gd name="T86" fmla="*/ 104152 w 133350"/>
              <a:gd name="T87" fmla="*/ 113423 h 180975"/>
              <a:gd name="T88" fmla="*/ 104152 w 133350"/>
              <a:gd name="T89" fmla="*/ 113919 h 180975"/>
              <a:gd name="T90" fmla="*/ 101099 w 133350"/>
              <a:gd name="T91" fmla="*/ 130749 h 180975"/>
              <a:gd name="T92" fmla="*/ 92902 w 133350"/>
              <a:gd name="T93" fmla="*/ 143765 h 180975"/>
              <a:gd name="T94" fmla="*/ 81001 w 133350"/>
              <a:gd name="T95" fmla="*/ 152164 h 180975"/>
              <a:gd name="T96" fmla="*/ 66840 w 133350"/>
              <a:gd name="T97" fmla="*/ 155143 h 180975"/>
              <a:gd name="T98" fmla="*/ 133184 w 133350"/>
              <a:gd name="T99" fmla="*/ 155143 h 180975"/>
              <a:gd name="T100" fmla="*/ 133184 w 133350"/>
              <a:gd name="T101" fmla="*/ 72199 h 180975"/>
              <a:gd name="T102" fmla="*/ 133184 w 133350"/>
              <a:gd name="T103" fmla="*/ 0 h 180975"/>
              <a:gd name="T104" fmla="*/ 103657 w 133350"/>
              <a:gd name="T105" fmla="*/ 0 h 180975"/>
              <a:gd name="T106" fmla="*/ 103657 w 133350"/>
              <a:gd name="T107" fmla="*/ 69278 h 180975"/>
              <a:gd name="T108" fmla="*/ 133184 w 133350"/>
              <a:gd name="T109" fmla="*/ 69278 h 180975"/>
              <a:gd name="T110" fmla="*/ 133184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4" y="142363"/>
                </a:lnTo>
                <a:lnTo>
                  <a:pt x="18537" y="163334"/>
                </a:lnTo>
                <a:lnTo>
                  <a:pt x="37660" y="176305"/>
                </a:lnTo>
                <a:lnTo>
                  <a:pt x="59753" y="180746"/>
                </a:lnTo>
                <a:lnTo>
                  <a:pt x="74128" y="178859"/>
                </a:lnTo>
                <a:lnTo>
                  <a:pt x="86010" y="173702"/>
                </a:lnTo>
                <a:lnTo>
                  <a:pt x="95740" y="166028"/>
                </a:lnTo>
                <a:lnTo>
                  <a:pt x="103657" y="156591"/>
                </a:lnTo>
                <a:lnTo>
                  <a:pt x="133184" y="156591"/>
                </a:lnTo>
                <a:lnTo>
                  <a:pt x="133184" y="155143"/>
                </a:lnTo>
                <a:lnTo>
                  <a:pt x="66840" y="155143"/>
                </a:lnTo>
                <a:lnTo>
                  <a:pt x="52601" y="152198"/>
                </a:lnTo>
                <a:lnTo>
                  <a:pt x="40792" y="143856"/>
                </a:lnTo>
                <a:lnTo>
                  <a:pt x="32735" y="130850"/>
                </a:lnTo>
                <a:lnTo>
                  <a:pt x="29756" y="113919"/>
                </a:lnTo>
                <a:lnTo>
                  <a:pt x="29756" y="113423"/>
                </a:lnTo>
                <a:lnTo>
                  <a:pt x="32701" y="96181"/>
                </a:lnTo>
                <a:lnTo>
                  <a:pt x="40701" y="83210"/>
                </a:lnTo>
                <a:lnTo>
                  <a:pt x="52500" y="75040"/>
                </a:lnTo>
                <a:lnTo>
                  <a:pt x="66840" y="72199"/>
                </a:lnTo>
                <a:lnTo>
                  <a:pt x="133184" y="72199"/>
                </a:lnTo>
                <a:lnTo>
                  <a:pt x="133184" y="69278"/>
                </a:lnTo>
                <a:lnTo>
                  <a:pt x="103657" y="69278"/>
                </a:lnTo>
                <a:lnTo>
                  <a:pt x="95875" y="60590"/>
                </a:lnTo>
                <a:lnTo>
                  <a:pt x="86191" y="53365"/>
                </a:lnTo>
                <a:lnTo>
                  <a:pt x="74264" y="48425"/>
                </a:lnTo>
                <a:lnTo>
                  <a:pt x="59753" y="46596"/>
                </a:lnTo>
                <a:close/>
              </a:path>
              <a:path w="133350" h="180975">
                <a:moveTo>
                  <a:pt x="133184" y="156591"/>
                </a:moveTo>
                <a:lnTo>
                  <a:pt x="103657" y="156591"/>
                </a:lnTo>
                <a:lnTo>
                  <a:pt x="103657" y="178066"/>
                </a:lnTo>
                <a:lnTo>
                  <a:pt x="133184" y="178066"/>
                </a:lnTo>
                <a:lnTo>
                  <a:pt x="133184" y="156591"/>
                </a:lnTo>
                <a:close/>
              </a:path>
              <a:path w="133350" h="180975">
                <a:moveTo>
                  <a:pt x="133184" y="72199"/>
                </a:moveTo>
                <a:lnTo>
                  <a:pt x="66840" y="72199"/>
                </a:lnTo>
                <a:lnTo>
                  <a:pt x="81001" y="75142"/>
                </a:lnTo>
                <a:lnTo>
                  <a:pt x="92902" y="83481"/>
                </a:lnTo>
                <a:lnTo>
                  <a:pt x="101099" y="96486"/>
                </a:lnTo>
                <a:lnTo>
                  <a:pt x="104152" y="113423"/>
                </a:lnTo>
                <a:lnTo>
                  <a:pt x="104152" y="113919"/>
                </a:lnTo>
                <a:lnTo>
                  <a:pt x="101099" y="130749"/>
                </a:lnTo>
                <a:lnTo>
                  <a:pt x="92902" y="143765"/>
                </a:lnTo>
                <a:lnTo>
                  <a:pt x="81001" y="152164"/>
                </a:lnTo>
                <a:lnTo>
                  <a:pt x="66840" y="155143"/>
                </a:lnTo>
                <a:lnTo>
                  <a:pt x="133184" y="155143"/>
                </a:lnTo>
                <a:lnTo>
                  <a:pt x="133184" y="72199"/>
                </a:lnTo>
                <a:close/>
              </a:path>
              <a:path w="133350" h="180975">
                <a:moveTo>
                  <a:pt x="133184" y="0"/>
                </a:moveTo>
                <a:lnTo>
                  <a:pt x="103657" y="0"/>
                </a:lnTo>
                <a:lnTo>
                  <a:pt x="103657" y="69278"/>
                </a:lnTo>
                <a:lnTo>
                  <a:pt x="133184" y="69278"/>
                </a:lnTo>
                <a:lnTo>
                  <a:pt x="133184"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4" name="object 22"/>
          <p:cNvSpPr>
            <a:spLocks/>
          </p:cNvSpPr>
          <p:nvPr/>
        </p:nvSpPr>
        <p:spPr bwMode="auto">
          <a:xfrm>
            <a:off x="14759968" y="-609768"/>
            <a:ext cx="167221" cy="179923"/>
          </a:xfrm>
          <a:custGeom>
            <a:avLst/>
            <a:gdLst>
              <a:gd name="T0" fmla="*/ 69620 w 125095"/>
              <a:gd name="T1" fmla="*/ 0 h 134619"/>
              <a:gd name="T2" fmla="*/ 41548 w 125095"/>
              <a:gd name="T3" fmla="*/ 5831 h 134619"/>
              <a:gd name="T4" fmla="*/ 19526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66 w 125095"/>
              <a:gd name="T29" fmla="*/ 121193 h 134619"/>
              <a:gd name="T30" fmla="*/ 58876 w 125095"/>
              <a:gd name="T31" fmla="*/ 118825 h 134619"/>
              <a:gd name="T32" fmla="*/ 46585 w 125095"/>
              <a:gd name="T33" fmla="*/ 111880 h 134619"/>
              <a:gd name="T34" fmla="*/ 37580 w 125095"/>
              <a:gd name="T35" fmla="*/ 100614 h 134619"/>
              <a:gd name="T36" fmla="*/ 32644 w 125095"/>
              <a:gd name="T37" fmla="*/ 85272 h 134619"/>
              <a:gd name="T38" fmla="*/ 137386 w 125095"/>
              <a:gd name="T39" fmla="*/ 85272 h 134619"/>
              <a:gd name="T40" fmla="*/ 137919 w 125095"/>
              <a:gd name="T41" fmla="*/ 79102 h 134619"/>
              <a:gd name="T42" fmla="*/ 137919 w 125095"/>
              <a:gd name="T43" fmla="*/ 76155 h 134619"/>
              <a:gd name="T44" fmla="*/ 136097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68 w 125095"/>
              <a:gd name="T57" fmla="*/ 26552 h 134619"/>
              <a:gd name="T58" fmla="*/ 120775 w 125095"/>
              <a:gd name="T59" fmla="*/ 22790 h 134619"/>
              <a:gd name="T60" fmla="*/ 99425 w 125095"/>
              <a:gd name="T61" fmla="*/ 6165 h 134619"/>
              <a:gd name="T62" fmla="*/ 69620 w 125095"/>
              <a:gd name="T63" fmla="*/ 0 h 134619"/>
              <a:gd name="T64" fmla="*/ 112272 w 125095"/>
              <a:gd name="T65" fmla="*/ 104302 h 134619"/>
              <a:gd name="T66" fmla="*/ 103702 w 125095"/>
              <a:gd name="T67" fmla="*/ 111581 h 134619"/>
              <a:gd name="T68" fmla="*/ 94699 w 125095"/>
              <a:gd name="T69" fmla="*/ 116873 h 134619"/>
              <a:gd name="T70" fmla="*/ 84828 w 125095"/>
              <a:gd name="T71" fmla="*/ 120101 h 134619"/>
              <a:gd name="T72" fmla="*/ 73666 w 125095"/>
              <a:gd name="T73" fmla="*/ 121193 h 134619"/>
              <a:gd name="T74" fmla="*/ 131440 w 125095"/>
              <a:gd name="T75" fmla="*/ 121193 h 134619"/>
              <a:gd name="T76" fmla="*/ 112272 w 125095"/>
              <a:gd name="T77" fmla="*/ 104302 h 134619"/>
              <a:gd name="T78" fmla="*/ 122768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7 w 125095"/>
              <a:gd name="T91" fmla="*/ 63817 h 134619"/>
              <a:gd name="T92" fmla="*/ 133624 w 125095"/>
              <a:gd name="T93" fmla="*/ 47057 h 134619"/>
              <a:gd name="T94" fmla="*/ 122768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15" y="0"/>
                </a:moveTo>
                <a:lnTo>
                  <a:pt x="37547" y="5302"/>
                </a:lnTo>
                <a:lnTo>
                  <a:pt x="17646"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73" y="110248"/>
                </a:lnTo>
                <a:lnTo>
                  <a:pt x="53206" y="108093"/>
                </a:lnTo>
                <a:lnTo>
                  <a:pt x="42098" y="101777"/>
                </a:lnTo>
                <a:lnTo>
                  <a:pt x="33960" y="91528"/>
                </a:lnTo>
                <a:lnTo>
                  <a:pt x="29502" y="77571"/>
                </a:lnTo>
                <a:lnTo>
                  <a:pt x="124155" y="77571"/>
                </a:lnTo>
                <a:lnTo>
                  <a:pt x="124637" y="71958"/>
                </a:lnTo>
                <a:lnTo>
                  <a:pt x="124637" y="69278"/>
                </a:lnTo>
                <a:lnTo>
                  <a:pt x="122991" y="58051"/>
                </a:lnTo>
                <a:lnTo>
                  <a:pt x="29260" y="58051"/>
                </a:lnTo>
                <a:lnTo>
                  <a:pt x="33074" y="44316"/>
                </a:lnTo>
                <a:lnTo>
                  <a:pt x="40205" y="33602"/>
                </a:lnTo>
                <a:lnTo>
                  <a:pt x="50216" y="26638"/>
                </a:lnTo>
                <a:lnTo>
                  <a:pt x="62674" y="24155"/>
                </a:lnTo>
                <a:lnTo>
                  <a:pt x="110945" y="24155"/>
                </a:lnTo>
                <a:lnTo>
                  <a:pt x="109145" y="20732"/>
                </a:lnTo>
                <a:lnTo>
                  <a:pt x="89849" y="5609"/>
                </a:lnTo>
                <a:lnTo>
                  <a:pt x="62915" y="0"/>
                </a:lnTo>
                <a:close/>
              </a:path>
              <a:path w="125095" h="134619">
                <a:moveTo>
                  <a:pt x="101460" y="94881"/>
                </a:moveTo>
                <a:lnTo>
                  <a:pt x="93716" y="101504"/>
                </a:lnTo>
                <a:lnTo>
                  <a:pt x="85578" y="106318"/>
                </a:lnTo>
                <a:lnTo>
                  <a:pt x="76660" y="109254"/>
                </a:lnTo>
                <a:lnTo>
                  <a:pt x="66573" y="110248"/>
                </a:lnTo>
                <a:lnTo>
                  <a:pt x="118783" y="110248"/>
                </a:lnTo>
                <a:lnTo>
                  <a:pt x="101460" y="94881"/>
                </a:lnTo>
                <a:close/>
              </a:path>
              <a:path w="125095" h="134619">
                <a:moveTo>
                  <a:pt x="110945" y="24155"/>
                </a:moveTo>
                <a:lnTo>
                  <a:pt x="62674" y="24155"/>
                </a:lnTo>
                <a:lnTo>
                  <a:pt x="75743" y="26778"/>
                </a:lnTo>
                <a:lnTo>
                  <a:pt x="85610" y="33974"/>
                </a:lnTo>
                <a:lnTo>
                  <a:pt x="92181" y="44734"/>
                </a:lnTo>
                <a:lnTo>
                  <a:pt x="95364" y="58051"/>
                </a:lnTo>
                <a:lnTo>
                  <a:pt x="122991" y="58051"/>
                </a:lnTo>
                <a:lnTo>
                  <a:pt x="120756" y="42808"/>
                </a:lnTo>
                <a:lnTo>
                  <a:pt x="110945" y="24155"/>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5" name="object 23"/>
          <p:cNvSpPr>
            <a:spLocks/>
          </p:cNvSpPr>
          <p:nvPr/>
        </p:nvSpPr>
        <p:spPr bwMode="auto">
          <a:xfrm>
            <a:off x="15085944" y="-671152"/>
            <a:ext cx="0" cy="237074"/>
          </a:xfrm>
          <a:custGeom>
            <a:avLst/>
            <a:gdLst>
              <a:gd name="T0" fmla="*/ 0 h 178434"/>
              <a:gd name="T1" fmla="*/ 154431 h 178434"/>
              <a:gd name="T2" fmla="*/ 0 60000 65536"/>
              <a:gd name="T3" fmla="*/ 0 60000 65536"/>
              <a:gd name="T4" fmla="*/ 0 h 178434"/>
              <a:gd name="T5" fmla="*/ 178434 h 178434"/>
            </a:gdLst>
            <a:ahLst/>
            <a:cxnLst>
              <a:cxn ang="T2">
                <a:pos x="0" y="T0"/>
              </a:cxn>
              <a:cxn ang="T3">
                <a:pos x="0" y="T1"/>
              </a:cxn>
            </a:cxnLst>
            <a:rect l="0" t="T4" r="0" b="T5"/>
            <a:pathLst>
              <a:path h="178434">
                <a:moveTo>
                  <a:pt x="0" y="0"/>
                </a:moveTo>
                <a:lnTo>
                  <a:pt x="0" y="178066"/>
                </a:lnTo>
              </a:path>
            </a:pathLst>
          </a:custGeom>
          <a:noFill/>
          <a:ln w="29514">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26" name="object 24"/>
          <p:cNvSpPr>
            <a:spLocks/>
          </p:cNvSpPr>
          <p:nvPr/>
        </p:nvSpPr>
        <p:spPr bwMode="auto">
          <a:xfrm>
            <a:off x="15145213" y="-609767"/>
            <a:ext cx="156638" cy="177805"/>
          </a:xfrm>
          <a:custGeom>
            <a:avLst/>
            <a:gdLst>
              <a:gd name="T0" fmla="*/ 39233 w 116840"/>
              <a:gd name="T1" fmla="*/ 54028 h 133350"/>
              <a:gd name="T2" fmla="*/ 4824 w 116840"/>
              <a:gd name="T3" fmla="*/ 74713 h 133350"/>
              <a:gd name="T4" fmla="*/ 0 w 116840"/>
              <a:gd name="T5" fmla="*/ 93421 h 133350"/>
              <a:gd name="T6" fmla="*/ 17079 w 116840"/>
              <a:gd name="T7" fmla="*/ 122988 h 133350"/>
              <a:gd name="T8" fmla="*/ 56662 w 116840"/>
              <a:gd name="T9" fmla="*/ 133172 h 133350"/>
              <a:gd name="T10" fmla="*/ 87832 w 116840"/>
              <a:gd name="T11" fmla="*/ 127714 h 133350"/>
              <a:gd name="T12" fmla="*/ 108766 w 116840"/>
              <a:gd name="T13" fmla="*/ 114388 h 133350"/>
              <a:gd name="T14" fmla="*/ 144512 w 116840"/>
              <a:gd name="T15" fmla="*/ 111709 h 133350"/>
              <a:gd name="T16" fmla="*/ 54673 w 116840"/>
              <a:gd name="T17" fmla="*/ 110409 h 133350"/>
              <a:gd name="T18" fmla="*/ 38162 w 116840"/>
              <a:gd name="T19" fmla="*/ 100495 h 133350"/>
              <a:gd name="T20" fmla="*/ 35757 w 116840"/>
              <a:gd name="T21" fmla="*/ 91706 h 133350"/>
              <a:gd name="T22" fmla="*/ 45680 w 116840"/>
              <a:gd name="T23" fmla="*/ 75945 h 133350"/>
              <a:gd name="T24" fmla="*/ 73320 w 116840"/>
              <a:gd name="T25" fmla="*/ 70243 h 133350"/>
              <a:gd name="T26" fmla="*/ 144512 w 116840"/>
              <a:gd name="T27" fmla="*/ 56832 h 133350"/>
              <a:gd name="T28" fmla="*/ 99620 w 116840"/>
              <a:gd name="T29" fmla="*/ 54653 h 133350"/>
              <a:gd name="T30" fmla="*/ 78565 w 116840"/>
              <a:gd name="T31" fmla="*/ 51853 h 133350"/>
              <a:gd name="T32" fmla="*/ 144512 w 116840"/>
              <a:gd name="T33" fmla="*/ 114388 h 133350"/>
              <a:gd name="T34" fmla="*/ 108766 w 116840"/>
              <a:gd name="T35" fmla="*/ 130492 h 133350"/>
              <a:gd name="T36" fmla="*/ 144512 w 116840"/>
              <a:gd name="T37" fmla="*/ 114388 h 133350"/>
              <a:gd name="T38" fmla="*/ 73320 w 116840"/>
              <a:gd name="T39" fmla="*/ 70243 h 133350"/>
              <a:gd name="T40" fmla="*/ 93449 w 116840"/>
              <a:gd name="T41" fmla="*/ 71711 h 133350"/>
              <a:gd name="T42" fmla="*/ 109687 w 116840"/>
              <a:gd name="T43" fmla="*/ 75361 h 133350"/>
              <a:gd name="T44" fmla="*/ 106418 w 116840"/>
              <a:gd name="T45" fmla="*/ 95351 h 133350"/>
              <a:gd name="T46" fmla="*/ 83865 w 116840"/>
              <a:gd name="T47" fmla="*/ 109701 h 133350"/>
              <a:gd name="T48" fmla="*/ 144512 w 116840"/>
              <a:gd name="T49" fmla="*/ 111709 h 133350"/>
              <a:gd name="T50" fmla="*/ 136932 w 116840"/>
              <a:gd name="T51" fmla="*/ 25603 h 133350"/>
              <a:gd name="T52" fmla="*/ 86452 w 116840"/>
              <a:gd name="T53" fmla="*/ 27414 h 133350"/>
              <a:gd name="T54" fmla="*/ 106485 w 116840"/>
              <a:gd name="T55" fmla="*/ 41558 h 133350"/>
              <a:gd name="T56" fmla="*/ 109065 w 116840"/>
              <a:gd name="T57" fmla="*/ 56832 h 133350"/>
              <a:gd name="T58" fmla="*/ 144410 w 116840"/>
              <a:gd name="T59" fmla="*/ 52955 h 133350"/>
              <a:gd name="T60" fmla="*/ 140308 w 116840"/>
              <a:gd name="T61" fmla="*/ 31430 h 133350"/>
              <a:gd name="T62" fmla="*/ 74236 w 116840"/>
              <a:gd name="T63" fmla="*/ 0 h 133350"/>
              <a:gd name="T64" fmla="*/ 41126 w 116840"/>
              <a:gd name="T65" fmla="*/ 2863 h 133350"/>
              <a:gd name="T66" fmla="*/ 13943 w 116840"/>
              <a:gd name="T67" fmla="*/ 10490 h 133350"/>
              <a:gd name="T68" fmla="*/ 34400 w 116840"/>
              <a:gd name="T69" fmla="*/ 30339 h 133350"/>
              <a:gd name="T70" fmla="*/ 56741 w 116840"/>
              <a:gd name="T71" fmla="*/ 26175 h 133350"/>
              <a:gd name="T72" fmla="*/ 136932 w 116840"/>
              <a:gd name="T73" fmla="*/ 25603 h 133350"/>
              <a:gd name="T74" fmla="*/ 127255 w 116840"/>
              <a:gd name="T75" fmla="*/ 14389 h 133350"/>
              <a:gd name="T76" fmla="*/ 105512 w 116840"/>
              <a:gd name="T77" fmla="*/ 3717 h 133350"/>
              <a:gd name="T78" fmla="*/ 74236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89" y="54028"/>
                </a:lnTo>
                <a:lnTo>
                  <a:pt x="14785"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911" y="111709"/>
                </a:lnTo>
                <a:lnTo>
                  <a:pt x="44017" y="110409"/>
                </a:lnTo>
                <a:lnTo>
                  <a:pt x="36045"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2" y="25603"/>
                </a:moveTo>
                <a:lnTo>
                  <a:pt x="55867" y="25603"/>
                </a:lnTo>
                <a:lnTo>
                  <a:pt x="69601" y="27414"/>
                </a:lnTo>
                <a:lnTo>
                  <a:pt x="79609" y="32772"/>
                </a:lnTo>
                <a:lnTo>
                  <a:pt x="85731" y="41558"/>
                </a:lnTo>
                <a:lnTo>
                  <a:pt x="87687" y="52955"/>
                </a:lnTo>
                <a:lnTo>
                  <a:pt x="87807" y="56832"/>
                </a:lnTo>
                <a:lnTo>
                  <a:pt x="116344" y="56832"/>
                </a:lnTo>
                <a:lnTo>
                  <a:pt x="116262" y="52955"/>
                </a:lnTo>
                <a:lnTo>
                  <a:pt x="115509" y="42133"/>
                </a:lnTo>
                <a:lnTo>
                  <a:pt x="112960" y="31430"/>
                </a:lnTo>
                <a:lnTo>
                  <a:pt x="110242" y="25603"/>
                </a:lnTo>
                <a:close/>
              </a:path>
              <a:path w="116840" h="133350">
                <a:moveTo>
                  <a:pt x="59766" y="0"/>
                </a:moveTo>
                <a:lnTo>
                  <a:pt x="45522" y="746"/>
                </a:lnTo>
                <a:lnTo>
                  <a:pt x="33110" y="2863"/>
                </a:lnTo>
                <a:lnTo>
                  <a:pt x="21891" y="6172"/>
                </a:lnTo>
                <a:lnTo>
                  <a:pt x="11226" y="10490"/>
                </a:lnTo>
                <a:lnTo>
                  <a:pt x="19024" y="33654"/>
                </a:lnTo>
                <a:lnTo>
                  <a:pt x="27695" y="30339"/>
                </a:lnTo>
                <a:lnTo>
                  <a:pt x="36436" y="27800"/>
                </a:lnTo>
                <a:lnTo>
                  <a:pt x="45681" y="26175"/>
                </a:lnTo>
                <a:lnTo>
                  <a:pt x="55867" y="25603"/>
                </a:lnTo>
                <a:lnTo>
                  <a:pt x="110242" y="25603"/>
                </a:lnTo>
                <a:lnTo>
                  <a:pt x="108629"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7" name="object 25"/>
          <p:cNvSpPr>
            <a:spLocks/>
          </p:cNvSpPr>
          <p:nvPr/>
        </p:nvSpPr>
        <p:spPr bwMode="auto">
          <a:xfrm>
            <a:off x="15452139" y="-671152"/>
            <a:ext cx="198973" cy="228607"/>
          </a:xfrm>
          <a:custGeom>
            <a:avLst/>
            <a:gdLst>
              <a:gd name="T0" fmla="*/ 27813 w 149225"/>
              <a:gd name="T1" fmla="*/ 0 h 170815"/>
              <a:gd name="T2" fmla="*/ 0 w 149225"/>
              <a:gd name="T3" fmla="*/ 0 h 170815"/>
              <a:gd name="T4" fmla="*/ 0 w 149225"/>
              <a:gd name="T5" fmla="*/ 198058 h 170815"/>
              <a:gd name="T6" fmla="*/ 29514 w 149225"/>
              <a:gd name="T7" fmla="*/ 198058 h 170815"/>
              <a:gd name="T8" fmla="*/ 29514 w 149225"/>
              <a:gd name="T9" fmla="*/ 57162 h 170815"/>
              <a:gd name="T10" fmla="*/ 65993 w 149225"/>
              <a:gd name="T11" fmla="*/ 57162 h 170815"/>
              <a:gd name="T12" fmla="*/ 27813 w 149225"/>
              <a:gd name="T13" fmla="*/ 0 h 170815"/>
              <a:gd name="T14" fmla="*/ 65993 w 149225"/>
              <a:gd name="T15" fmla="*/ 57162 h 170815"/>
              <a:gd name="T16" fmla="*/ 29514 w 149225"/>
              <a:gd name="T17" fmla="*/ 57162 h 170815"/>
              <a:gd name="T18" fmla="*/ 123659 w 149225"/>
              <a:gd name="T19" fmla="*/ 198058 h 170815"/>
              <a:gd name="T20" fmla="*/ 148780 w 149225"/>
              <a:gd name="T21" fmla="*/ 198058 h 170815"/>
              <a:gd name="T22" fmla="*/ 148780 w 149225"/>
              <a:gd name="T23" fmla="*/ 136933 h 170815"/>
              <a:gd name="T24" fmla="*/ 119278 w 149225"/>
              <a:gd name="T25" fmla="*/ 136933 h 170815"/>
              <a:gd name="T26" fmla="*/ 65993 w 149225"/>
              <a:gd name="T27" fmla="*/ 57162 h 170815"/>
              <a:gd name="T28" fmla="*/ 148780 w 149225"/>
              <a:gd name="T29" fmla="*/ 0 h 170815"/>
              <a:gd name="T30" fmla="*/ 119278 w 149225"/>
              <a:gd name="T31" fmla="*/ 0 h 170815"/>
              <a:gd name="T32" fmla="*/ 119278 w 149225"/>
              <a:gd name="T33" fmla="*/ 136933 h 170815"/>
              <a:gd name="T34" fmla="*/ 148780 w 149225"/>
              <a:gd name="T35" fmla="*/ 136933 h 170815"/>
              <a:gd name="T36" fmla="*/ 148780 w 149225"/>
              <a:gd name="T37" fmla="*/ 0 h 1708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225"/>
              <a:gd name="T58" fmla="*/ 0 h 170815"/>
              <a:gd name="T59" fmla="*/ 149225 w 149225"/>
              <a:gd name="T60" fmla="*/ 170815 h 1708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225" h="170815">
                <a:moveTo>
                  <a:pt x="27813" y="0"/>
                </a:moveTo>
                <a:lnTo>
                  <a:pt x="0" y="0"/>
                </a:lnTo>
                <a:lnTo>
                  <a:pt x="0" y="170738"/>
                </a:lnTo>
                <a:lnTo>
                  <a:pt x="29514" y="170738"/>
                </a:lnTo>
                <a:lnTo>
                  <a:pt x="29514" y="49276"/>
                </a:lnTo>
                <a:lnTo>
                  <a:pt x="65993" y="49276"/>
                </a:lnTo>
                <a:lnTo>
                  <a:pt x="27813" y="0"/>
                </a:lnTo>
                <a:close/>
              </a:path>
              <a:path w="149225" h="170815">
                <a:moveTo>
                  <a:pt x="65993" y="49276"/>
                </a:moveTo>
                <a:lnTo>
                  <a:pt x="29514" y="49276"/>
                </a:lnTo>
                <a:lnTo>
                  <a:pt x="123659" y="170738"/>
                </a:lnTo>
                <a:lnTo>
                  <a:pt x="148780" y="170738"/>
                </a:lnTo>
                <a:lnTo>
                  <a:pt x="148780" y="118046"/>
                </a:lnTo>
                <a:lnTo>
                  <a:pt x="119278" y="118046"/>
                </a:lnTo>
                <a:lnTo>
                  <a:pt x="65993" y="49276"/>
                </a:lnTo>
                <a:close/>
              </a:path>
              <a:path w="149225" h="170815">
                <a:moveTo>
                  <a:pt x="148780" y="0"/>
                </a:moveTo>
                <a:lnTo>
                  <a:pt x="119278" y="0"/>
                </a:lnTo>
                <a:lnTo>
                  <a:pt x="119278" y="118046"/>
                </a:lnTo>
                <a:lnTo>
                  <a:pt x="148780" y="118046"/>
                </a:lnTo>
                <a:lnTo>
                  <a:pt x="148780"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8" name="object 26"/>
          <p:cNvSpPr>
            <a:spLocks/>
          </p:cNvSpPr>
          <p:nvPr/>
        </p:nvSpPr>
        <p:spPr bwMode="auto">
          <a:xfrm>
            <a:off x="15691330" y="-609767"/>
            <a:ext cx="154521" cy="177805"/>
          </a:xfrm>
          <a:custGeom>
            <a:avLst/>
            <a:gdLst>
              <a:gd name="T0" fmla="*/ 22772 w 116840"/>
              <a:gd name="T1" fmla="*/ 54028 h 133350"/>
              <a:gd name="T2" fmla="*/ 2799 w 116840"/>
              <a:gd name="T3" fmla="*/ 74713 h 133350"/>
              <a:gd name="T4" fmla="*/ 0 w 116840"/>
              <a:gd name="T5" fmla="*/ 93421 h 133350"/>
              <a:gd name="T6" fmla="*/ 9910 w 116840"/>
              <a:gd name="T7" fmla="*/ 122988 h 133350"/>
              <a:gd name="T8" fmla="*/ 32876 w 116840"/>
              <a:gd name="T9" fmla="*/ 133172 h 133350"/>
              <a:gd name="T10" fmla="*/ 50958 w 116840"/>
              <a:gd name="T11" fmla="*/ 127714 h 133350"/>
              <a:gd name="T12" fmla="*/ 63107 w 116840"/>
              <a:gd name="T13" fmla="*/ 114388 h 133350"/>
              <a:gd name="T14" fmla="*/ 83847 w 116840"/>
              <a:gd name="T15" fmla="*/ 111709 h 133350"/>
              <a:gd name="T16" fmla="*/ 31719 w 116840"/>
              <a:gd name="T17" fmla="*/ 110409 h 133350"/>
              <a:gd name="T18" fmla="*/ 22142 w 116840"/>
              <a:gd name="T19" fmla="*/ 100495 h 133350"/>
              <a:gd name="T20" fmla="*/ 20747 w 116840"/>
              <a:gd name="T21" fmla="*/ 91706 h 133350"/>
              <a:gd name="T22" fmla="*/ 26502 w 116840"/>
              <a:gd name="T23" fmla="*/ 75945 h 133350"/>
              <a:gd name="T24" fmla="*/ 42541 w 116840"/>
              <a:gd name="T25" fmla="*/ 70243 h 133350"/>
              <a:gd name="T26" fmla="*/ 83847 w 116840"/>
              <a:gd name="T27" fmla="*/ 56832 h 133350"/>
              <a:gd name="T28" fmla="*/ 57801 w 116840"/>
              <a:gd name="T29" fmla="*/ 54653 h 133350"/>
              <a:gd name="T30" fmla="*/ 45589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3 w 116840"/>
              <a:gd name="T41" fmla="*/ 71711 h 133350"/>
              <a:gd name="T42" fmla="*/ 63637 w 116840"/>
              <a:gd name="T43" fmla="*/ 75361 h 133350"/>
              <a:gd name="T44" fmla="*/ 61744 w 116840"/>
              <a:gd name="T45" fmla="*/ 95351 h 133350"/>
              <a:gd name="T46" fmla="*/ 48658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62 w 116840"/>
              <a:gd name="T63" fmla="*/ 0 h 133350"/>
              <a:gd name="T64" fmla="*/ 23863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62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87" y="51460"/>
                </a:moveTo>
                <a:lnTo>
                  <a:pt x="31595" y="54028"/>
                </a:lnTo>
                <a:lnTo>
                  <a:pt x="14787"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898" y="111709"/>
                </a:lnTo>
                <a:lnTo>
                  <a:pt x="44012" y="110409"/>
                </a:lnTo>
                <a:lnTo>
                  <a:pt x="36044"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40" y="52955"/>
                </a:lnTo>
                <a:lnTo>
                  <a:pt x="63256" y="51853"/>
                </a:lnTo>
                <a:lnTo>
                  <a:pt x="53187"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80" y="70632"/>
                </a:lnTo>
                <a:lnTo>
                  <a:pt x="75240" y="71711"/>
                </a:lnTo>
                <a:lnTo>
                  <a:pt x="82187" y="73329"/>
                </a:lnTo>
                <a:lnTo>
                  <a:pt x="88303" y="75361"/>
                </a:lnTo>
                <a:lnTo>
                  <a:pt x="88303" y="84150"/>
                </a:lnTo>
                <a:lnTo>
                  <a:pt x="85674" y="95351"/>
                </a:lnTo>
                <a:lnTo>
                  <a:pt x="78425" y="104059"/>
                </a:lnTo>
                <a:lnTo>
                  <a:pt x="67514" y="109701"/>
                </a:lnTo>
                <a:lnTo>
                  <a:pt x="53898"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53" y="0"/>
                </a:moveTo>
                <a:lnTo>
                  <a:pt x="45518" y="746"/>
                </a:lnTo>
                <a:lnTo>
                  <a:pt x="33113" y="2863"/>
                </a:lnTo>
                <a:lnTo>
                  <a:pt x="21896"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5" y="3717"/>
                </a:lnTo>
                <a:lnTo>
                  <a:pt x="73288" y="944"/>
                </a:lnTo>
                <a:lnTo>
                  <a:pt x="59753"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29" name="object 27"/>
          <p:cNvSpPr>
            <a:spLocks/>
          </p:cNvSpPr>
          <p:nvPr/>
        </p:nvSpPr>
        <p:spPr bwMode="auto">
          <a:xfrm>
            <a:off x="15883952" y="-609768"/>
            <a:ext cx="158756" cy="179923"/>
          </a:xfrm>
          <a:custGeom>
            <a:avLst/>
            <a:gdLst>
              <a:gd name="T0" fmla="*/ 60319 w 119379"/>
              <a:gd name="T1" fmla="*/ 0 h 134619"/>
              <a:gd name="T2" fmla="*/ 17079 w 119379"/>
              <a:gd name="T3" fmla="*/ 21919 h 134619"/>
              <a:gd name="T4" fmla="*/ 93 w 119379"/>
              <a:gd name="T5" fmla="*/ 73475 h 134619"/>
              <a:gd name="T6" fmla="*/ 0 w 119379"/>
              <a:gd name="T7" fmla="*/ 74536 h 134619"/>
              <a:gd name="T8" fmla="*/ 4514 w 119379"/>
              <a:gd name="T9" fmla="*/ 102944 h 134619"/>
              <a:gd name="T10" fmla="*/ 17024 w 119379"/>
              <a:gd name="T11" fmla="*/ 126225 h 134619"/>
              <a:gd name="T12" fmla="*/ 35994 w 119379"/>
              <a:gd name="T13" fmla="*/ 141965 h 134619"/>
              <a:gd name="T14" fmla="*/ 59887 w 119379"/>
              <a:gd name="T15" fmla="*/ 147747 h 134619"/>
              <a:gd name="T16" fmla="*/ 75218 w 119379"/>
              <a:gd name="T17" fmla="*/ 145787 h 134619"/>
              <a:gd name="T18" fmla="*/ 87773 w 119379"/>
              <a:gd name="T19" fmla="*/ 140308 h 134619"/>
              <a:gd name="T20" fmla="*/ 98231 w 119379"/>
              <a:gd name="T21" fmla="*/ 131908 h 134619"/>
              <a:gd name="T22" fmla="*/ 107265 w 119379"/>
              <a:gd name="T23" fmla="*/ 121193 h 134619"/>
              <a:gd name="T24" fmla="*/ 105713 w 119379"/>
              <a:gd name="T25" fmla="*/ 119322 h 134619"/>
              <a:gd name="T26" fmla="*/ 61200 w 119379"/>
              <a:gd name="T27" fmla="*/ 119322 h 134619"/>
              <a:gd name="T28" fmla="*/ 47170 w 119379"/>
              <a:gd name="T29" fmla="*/ 115788 h 134619"/>
              <a:gd name="T30" fmla="*/ 36212 w 119379"/>
              <a:gd name="T31" fmla="*/ 106119 h 134619"/>
              <a:gd name="T32" fmla="*/ 29080 w 119379"/>
              <a:gd name="T33" fmla="*/ 91723 h 134619"/>
              <a:gd name="T34" fmla="*/ 26610 w 119379"/>
              <a:gd name="T35" fmla="*/ 74536 h 134619"/>
              <a:gd name="T36" fmla="*/ 26535 w 119379"/>
              <a:gd name="T37" fmla="*/ 73475 h 134619"/>
              <a:gd name="T38" fmla="*/ 29062 w 119379"/>
              <a:gd name="T39" fmla="*/ 56023 h 134619"/>
              <a:gd name="T40" fmla="*/ 36075 w 119379"/>
              <a:gd name="T41" fmla="*/ 41694 h 134619"/>
              <a:gd name="T42" fmla="*/ 46709 w 119379"/>
              <a:gd name="T43" fmla="*/ 31992 h 134619"/>
              <a:gd name="T44" fmla="*/ 60102 w 119379"/>
              <a:gd name="T45" fmla="*/ 28423 h 134619"/>
              <a:gd name="T46" fmla="*/ 103517 w 119379"/>
              <a:gd name="T47" fmla="*/ 28423 h 134619"/>
              <a:gd name="T48" fmla="*/ 106602 w 119379"/>
              <a:gd name="T49" fmla="*/ 24403 h 134619"/>
              <a:gd name="T50" fmla="*/ 97798 w 119379"/>
              <a:gd name="T51" fmla="*/ 14482 h 134619"/>
              <a:gd name="T52" fmla="*/ 87498 w 119379"/>
              <a:gd name="T53" fmla="*/ 6775 h 134619"/>
              <a:gd name="T54" fmla="*/ 75174 w 119379"/>
              <a:gd name="T55" fmla="*/ 1776 h 134619"/>
              <a:gd name="T56" fmla="*/ 60319 w 119379"/>
              <a:gd name="T57" fmla="*/ 0 h 134619"/>
              <a:gd name="T58" fmla="*/ 91253 w 119379"/>
              <a:gd name="T59" fmla="*/ 101884 h 134619"/>
              <a:gd name="T60" fmla="*/ 84796 w 119379"/>
              <a:gd name="T61" fmla="*/ 109020 h 134619"/>
              <a:gd name="T62" fmla="*/ 77784 w 119379"/>
              <a:gd name="T63" fmla="*/ 114525 h 134619"/>
              <a:gd name="T64" fmla="*/ 69995 w 119379"/>
              <a:gd name="T65" fmla="*/ 118068 h 134619"/>
              <a:gd name="T66" fmla="*/ 61200 w 119379"/>
              <a:gd name="T67" fmla="*/ 119322 h 134619"/>
              <a:gd name="T68" fmla="*/ 105713 w 119379"/>
              <a:gd name="T69" fmla="*/ 119322 h 134619"/>
              <a:gd name="T70" fmla="*/ 91253 w 119379"/>
              <a:gd name="T71" fmla="*/ 101884 h 134619"/>
              <a:gd name="T72" fmla="*/ 103517 w 119379"/>
              <a:gd name="T73" fmla="*/ 28423 h 134619"/>
              <a:gd name="T74" fmla="*/ 60102 w 119379"/>
              <a:gd name="T75" fmla="*/ 28423 h 134619"/>
              <a:gd name="T76" fmla="*/ 69169 w 119379"/>
              <a:gd name="T77" fmla="*/ 29717 h 134619"/>
              <a:gd name="T78" fmla="*/ 76909 w 119379"/>
              <a:gd name="T79" fmla="*/ 33347 h 134619"/>
              <a:gd name="T80" fmla="*/ 83700 w 119379"/>
              <a:gd name="T81" fmla="*/ 38938 h 134619"/>
              <a:gd name="T82" fmla="*/ 89937 w 119379"/>
              <a:gd name="T83" fmla="*/ 46111 h 134619"/>
              <a:gd name="T84" fmla="*/ 103517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68" y="0"/>
                </a:moveTo>
                <a:lnTo>
                  <a:pt x="18989" y="19940"/>
                </a:lnTo>
                <a:lnTo>
                  <a:pt x="93" y="66840"/>
                </a:lnTo>
                <a:lnTo>
                  <a:pt x="0" y="67805"/>
                </a:lnTo>
                <a:lnTo>
                  <a:pt x="5017" y="93647"/>
                </a:lnTo>
                <a:lnTo>
                  <a:pt x="18929" y="114825"/>
                </a:lnTo>
                <a:lnTo>
                  <a:pt x="40022" y="129143"/>
                </a:lnTo>
                <a:lnTo>
                  <a:pt x="66586" y="134404"/>
                </a:lnTo>
                <a:lnTo>
                  <a:pt x="83632" y="132621"/>
                </a:lnTo>
                <a:lnTo>
                  <a:pt x="97593" y="127636"/>
                </a:lnTo>
                <a:lnTo>
                  <a:pt x="109220" y="119996"/>
                </a:lnTo>
                <a:lnTo>
                  <a:pt x="119265" y="110248"/>
                </a:lnTo>
                <a:lnTo>
                  <a:pt x="117540" y="108546"/>
                </a:lnTo>
                <a:lnTo>
                  <a:pt x="68046" y="108546"/>
                </a:lnTo>
                <a:lnTo>
                  <a:pt x="52449" y="105331"/>
                </a:lnTo>
                <a:lnTo>
                  <a:pt x="40263" y="96535"/>
                </a:lnTo>
                <a:lnTo>
                  <a:pt x="32333" y="83440"/>
                </a:lnTo>
                <a:lnTo>
                  <a:pt x="29586" y="67805"/>
                </a:lnTo>
                <a:lnTo>
                  <a:pt x="29502" y="66840"/>
                </a:lnTo>
                <a:lnTo>
                  <a:pt x="32314" y="50963"/>
                </a:lnTo>
                <a:lnTo>
                  <a:pt x="40111" y="37928"/>
                </a:lnTo>
                <a:lnTo>
                  <a:pt x="51935" y="29103"/>
                </a:lnTo>
                <a:lnTo>
                  <a:pt x="66827" y="25857"/>
                </a:lnTo>
                <a:lnTo>
                  <a:pt x="115097" y="25857"/>
                </a:lnTo>
                <a:lnTo>
                  <a:pt x="118529" y="22199"/>
                </a:lnTo>
                <a:lnTo>
                  <a:pt x="108741" y="13174"/>
                </a:lnTo>
                <a:lnTo>
                  <a:pt x="97285" y="6161"/>
                </a:lnTo>
                <a:lnTo>
                  <a:pt x="83585" y="1616"/>
                </a:lnTo>
                <a:lnTo>
                  <a:pt x="67068" y="0"/>
                </a:lnTo>
                <a:close/>
              </a:path>
              <a:path w="119379" h="134619">
                <a:moveTo>
                  <a:pt x="101460" y="92684"/>
                </a:moveTo>
                <a:lnTo>
                  <a:pt x="94282" y="99176"/>
                </a:lnTo>
                <a:lnTo>
                  <a:pt x="86487" y="104182"/>
                </a:lnTo>
                <a:lnTo>
                  <a:pt x="77825" y="107406"/>
                </a:lnTo>
                <a:lnTo>
                  <a:pt x="68046" y="108546"/>
                </a:lnTo>
                <a:lnTo>
                  <a:pt x="117540" y="108546"/>
                </a:lnTo>
                <a:lnTo>
                  <a:pt x="101460" y="92684"/>
                </a:lnTo>
                <a:close/>
              </a:path>
              <a:path w="119379" h="134619">
                <a:moveTo>
                  <a:pt x="115097" y="25857"/>
                </a:moveTo>
                <a:lnTo>
                  <a:pt x="66827" y="25857"/>
                </a:lnTo>
                <a:lnTo>
                  <a:pt x="76912" y="27033"/>
                </a:lnTo>
                <a:lnTo>
                  <a:pt x="85513" y="30335"/>
                </a:lnTo>
                <a:lnTo>
                  <a:pt x="93064" y="35420"/>
                </a:lnTo>
                <a:lnTo>
                  <a:pt x="99999" y="41948"/>
                </a:lnTo>
                <a:lnTo>
                  <a:pt x="115097" y="25857"/>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30" name="object 28"/>
          <p:cNvSpPr>
            <a:spLocks/>
          </p:cNvSpPr>
          <p:nvPr/>
        </p:nvSpPr>
        <p:spPr bwMode="auto">
          <a:xfrm>
            <a:off x="16099858"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31" name="object 29"/>
          <p:cNvSpPr>
            <a:spLocks/>
          </p:cNvSpPr>
          <p:nvPr/>
        </p:nvSpPr>
        <p:spPr bwMode="auto">
          <a:xfrm>
            <a:off x="16078690"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s-AR"/>
          </a:p>
        </p:txBody>
      </p:sp>
      <p:sp>
        <p:nvSpPr>
          <p:cNvPr id="21532" name="object 30"/>
          <p:cNvSpPr>
            <a:spLocks/>
          </p:cNvSpPr>
          <p:nvPr/>
        </p:nvSpPr>
        <p:spPr bwMode="auto">
          <a:xfrm>
            <a:off x="16163360" y="-681736"/>
            <a:ext cx="182039" cy="251892"/>
          </a:xfrm>
          <a:custGeom>
            <a:avLst/>
            <a:gdLst>
              <a:gd name="T0" fmla="*/ 56761 w 137795"/>
              <a:gd name="T1" fmla="*/ 0 h 188594"/>
              <a:gd name="T2" fmla="*/ 39244 w 137795"/>
              <a:gd name="T3" fmla="*/ 42802 h 188594"/>
              <a:gd name="T4" fmla="*/ 54568 w 137795"/>
              <a:gd name="T5" fmla="*/ 42802 h 188594"/>
              <a:gd name="T6" fmla="*/ 75282 w 137795"/>
              <a:gd name="T7" fmla="*/ 12784 h 188594"/>
              <a:gd name="T8" fmla="*/ 56761 w 137795"/>
              <a:gd name="T9" fmla="*/ 0 h 188594"/>
              <a:gd name="T10" fmla="*/ 47491 w 137795"/>
              <a:gd name="T11" fmla="*/ 57408 h 188594"/>
              <a:gd name="T12" fmla="*/ 13517 w 137795"/>
              <a:gd name="T13" fmla="*/ 78648 h 188594"/>
              <a:gd name="T14" fmla="*/ 58 w 137795"/>
              <a:gd name="T15" fmla="*/ 128922 h 188594"/>
              <a:gd name="T16" fmla="*/ 0 w 137795"/>
              <a:gd name="T17" fmla="*/ 129954 h 188594"/>
              <a:gd name="T18" fmla="*/ 3556 w 137795"/>
              <a:gd name="T19" fmla="*/ 157608 h 188594"/>
              <a:gd name="T20" fmla="*/ 13412 w 137795"/>
              <a:gd name="T21" fmla="*/ 180264 h 188594"/>
              <a:gd name="T22" fmla="*/ 28354 w 137795"/>
              <a:gd name="T23" fmla="*/ 195582 h 188594"/>
              <a:gd name="T24" fmla="*/ 47160 w 137795"/>
              <a:gd name="T25" fmla="*/ 201210 h 188594"/>
              <a:gd name="T26" fmla="*/ 66187 w 137795"/>
              <a:gd name="T27" fmla="*/ 195500 h 188594"/>
              <a:gd name="T28" fmla="*/ 81282 w 137795"/>
              <a:gd name="T29" fmla="*/ 180002 h 188594"/>
              <a:gd name="T30" fmla="*/ 84100 w 137795"/>
              <a:gd name="T31" fmla="*/ 173547 h 188594"/>
              <a:gd name="T32" fmla="*/ 47491 w 137795"/>
              <a:gd name="T33" fmla="*/ 173547 h 188594"/>
              <a:gd name="T34" fmla="*/ 36581 w 137795"/>
              <a:gd name="T35" fmla="*/ 170030 h 188594"/>
              <a:gd name="T36" fmla="*/ 28006 w 137795"/>
              <a:gd name="T37" fmla="*/ 160497 h 188594"/>
              <a:gd name="T38" fmla="*/ 22399 w 137795"/>
              <a:gd name="T39" fmla="*/ 146465 h 188594"/>
              <a:gd name="T40" fmla="*/ 20443 w 137795"/>
              <a:gd name="T41" fmla="*/ 129954 h 188594"/>
              <a:gd name="T42" fmla="*/ 20389 w 137795"/>
              <a:gd name="T43" fmla="*/ 128922 h 188594"/>
              <a:gd name="T44" fmla="*/ 22273 w 137795"/>
              <a:gd name="T45" fmla="*/ 111943 h 188594"/>
              <a:gd name="T46" fmla="*/ 27648 w 137795"/>
              <a:gd name="T47" fmla="*/ 98002 h 188594"/>
              <a:gd name="T48" fmla="*/ 36084 w 137795"/>
              <a:gd name="T49" fmla="*/ 88562 h 188594"/>
              <a:gd name="T50" fmla="*/ 47160 w 137795"/>
              <a:gd name="T51" fmla="*/ 85087 h 188594"/>
              <a:gd name="T52" fmla="*/ 84302 w 137795"/>
              <a:gd name="T53" fmla="*/ 85087 h 188594"/>
              <a:gd name="T54" fmla="*/ 81392 w 137795"/>
              <a:gd name="T55" fmla="*/ 78388 h 188594"/>
              <a:gd name="T56" fmla="*/ 66402 w 137795"/>
              <a:gd name="T57" fmla="*/ 63042 h 188594"/>
              <a:gd name="T58" fmla="*/ 47491 w 137795"/>
              <a:gd name="T59" fmla="*/ 57408 h 188594"/>
              <a:gd name="T60" fmla="*/ 84302 w 137795"/>
              <a:gd name="T61" fmla="*/ 85087 h 188594"/>
              <a:gd name="T62" fmla="*/ 47160 w 137795"/>
              <a:gd name="T63" fmla="*/ 85087 h 188594"/>
              <a:gd name="T64" fmla="*/ 58174 w 137795"/>
              <a:gd name="T65" fmla="*/ 88604 h 188594"/>
              <a:gd name="T66" fmla="*/ 66804 w 137795"/>
              <a:gd name="T67" fmla="*/ 98164 h 188594"/>
              <a:gd name="T68" fmla="*/ 72437 w 137795"/>
              <a:gd name="T69" fmla="*/ 112276 h 188594"/>
              <a:gd name="T70" fmla="*/ 74389 w 137795"/>
              <a:gd name="T71" fmla="*/ 128922 h 188594"/>
              <a:gd name="T72" fmla="*/ 74446 w 137795"/>
              <a:gd name="T73" fmla="*/ 129954 h 188594"/>
              <a:gd name="T74" fmla="*/ 72558 w 137795"/>
              <a:gd name="T75" fmla="*/ 146790 h 188594"/>
              <a:gd name="T76" fmla="*/ 67164 w 137795"/>
              <a:gd name="T77" fmla="*/ 160662 h 188594"/>
              <a:gd name="T78" fmla="*/ 58668 w 137795"/>
              <a:gd name="T79" fmla="*/ 170075 h 188594"/>
              <a:gd name="T80" fmla="*/ 47491 w 137795"/>
              <a:gd name="T81" fmla="*/ 173547 h 188594"/>
              <a:gd name="T82" fmla="*/ 84100 w 137795"/>
              <a:gd name="T83" fmla="*/ 173547 h 188594"/>
              <a:gd name="T84" fmla="*/ 91231 w 137795"/>
              <a:gd name="T85" fmla="*/ 157174 h 188594"/>
              <a:gd name="T86" fmla="*/ 94754 w 137795"/>
              <a:gd name="T87" fmla="*/ 129954 h 188594"/>
              <a:gd name="T88" fmla="*/ 94820 w 137795"/>
              <a:gd name="T89" fmla="*/ 128922 h 188594"/>
              <a:gd name="T90" fmla="*/ 91263 w 137795"/>
              <a:gd name="T91" fmla="*/ 101124 h 188594"/>
              <a:gd name="T92" fmla="*/ 84302 w 137795"/>
              <a:gd name="T93" fmla="*/ 85087 h 188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795"/>
              <a:gd name="T142" fmla="*/ 0 h 188594"/>
              <a:gd name="T143" fmla="*/ 137795 w 137795"/>
              <a:gd name="T144" fmla="*/ 188594 h 188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795" h="188594">
                <a:moveTo>
                  <a:pt x="82207" y="0"/>
                </a:moveTo>
                <a:lnTo>
                  <a:pt x="56832" y="40005"/>
                </a:lnTo>
                <a:lnTo>
                  <a:pt x="79032" y="40005"/>
                </a:lnTo>
                <a:lnTo>
                  <a:pt x="109029" y="11950"/>
                </a:lnTo>
                <a:lnTo>
                  <a:pt x="82207" y="0"/>
                </a:lnTo>
                <a:close/>
              </a:path>
              <a:path w="137795" h="188594">
                <a:moveTo>
                  <a:pt x="68783" y="53657"/>
                </a:moveTo>
                <a:lnTo>
                  <a:pt x="19575" y="73509"/>
                </a:lnTo>
                <a:lnTo>
                  <a:pt x="98" y="120497"/>
                </a:lnTo>
                <a:lnTo>
                  <a:pt x="0" y="121462"/>
                </a:lnTo>
                <a:lnTo>
                  <a:pt x="5149" y="147310"/>
                </a:lnTo>
                <a:lnTo>
                  <a:pt x="19424" y="168487"/>
                </a:lnTo>
                <a:lnTo>
                  <a:pt x="41062" y="182802"/>
                </a:lnTo>
                <a:lnTo>
                  <a:pt x="68300" y="188061"/>
                </a:lnTo>
                <a:lnTo>
                  <a:pt x="95855" y="182725"/>
                </a:lnTo>
                <a:lnTo>
                  <a:pt x="117719" y="168243"/>
                </a:lnTo>
                <a:lnTo>
                  <a:pt x="121797" y="162204"/>
                </a:lnTo>
                <a:lnTo>
                  <a:pt x="68783" y="162204"/>
                </a:lnTo>
                <a:lnTo>
                  <a:pt x="52978" y="158919"/>
                </a:lnTo>
                <a:lnTo>
                  <a:pt x="40559" y="150009"/>
                </a:lnTo>
                <a:lnTo>
                  <a:pt x="32437" y="136894"/>
                </a:lnTo>
                <a:lnTo>
                  <a:pt x="29613" y="121462"/>
                </a:lnTo>
                <a:lnTo>
                  <a:pt x="29527" y="120497"/>
                </a:lnTo>
                <a:lnTo>
                  <a:pt x="32258" y="104628"/>
                </a:lnTo>
                <a:lnTo>
                  <a:pt x="40041" y="91597"/>
                </a:lnTo>
                <a:lnTo>
                  <a:pt x="52260" y="82773"/>
                </a:lnTo>
                <a:lnTo>
                  <a:pt x="68300" y="79527"/>
                </a:lnTo>
                <a:lnTo>
                  <a:pt x="122087" y="79527"/>
                </a:lnTo>
                <a:lnTo>
                  <a:pt x="117875" y="73266"/>
                </a:lnTo>
                <a:lnTo>
                  <a:pt x="96166" y="58922"/>
                </a:lnTo>
                <a:lnTo>
                  <a:pt x="68783" y="53657"/>
                </a:lnTo>
                <a:close/>
              </a:path>
              <a:path w="137795" h="188594">
                <a:moveTo>
                  <a:pt x="122087" y="79527"/>
                </a:moveTo>
                <a:lnTo>
                  <a:pt x="68300" y="79527"/>
                </a:lnTo>
                <a:lnTo>
                  <a:pt x="84248" y="82814"/>
                </a:lnTo>
                <a:lnTo>
                  <a:pt x="96748" y="91749"/>
                </a:lnTo>
                <a:lnTo>
                  <a:pt x="104905" y="104939"/>
                </a:lnTo>
                <a:lnTo>
                  <a:pt x="107732" y="120497"/>
                </a:lnTo>
                <a:lnTo>
                  <a:pt x="107822" y="121462"/>
                </a:lnTo>
                <a:lnTo>
                  <a:pt x="105085" y="137199"/>
                </a:lnTo>
                <a:lnTo>
                  <a:pt x="97270" y="150163"/>
                </a:lnTo>
                <a:lnTo>
                  <a:pt x="84971" y="158962"/>
                </a:lnTo>
                <a:lnTo>
                  <a:pt x="68783" y="162204"/>
                </a:lnTo>
                <a:lnTo>
                  <a:pt x="121797" y="162204"/>
                </a:lnTo>
                <a:lnTo>
                  <a:pt x="132130" y="146902"/>
                </a:lnTo>
                <a:lnTo>
                  <a:pt x="137230" y="121462"/>
                </a:lnTo>
                <a:lnTo>
                  <a:pt x="137325" y="120497"/>
                </a:lnTo>
                <a:lnTo>
                  <a:pt x="132173" y="94516"/>
                </a:lnTo>
                <a:lnTo>
                  <a:pt x="122087" y="79527"/>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33" name="object 31"/>
          <p:cNvSpPr>
            <a:spLocks/>
          </p:cNvSpPr>
          <p:nvPr/>
        </p:nvSpPr>
        <p:spPr bwMode="auto">
          <a:xfrm>
            <a:off x="16385618" y="-609767"/>
            <a:ext cx="154521" cy="175689"/>
          </a:xfrm>
          <a:custGeom>
            <a:avLst/>
            <a:gdLst>
              <a:gd name="T0" fmla="*/ 26472 w 116204"/>
              <a:gd name="T1" fmla="*/ 2439 h 132080"/>
              <a:gd name="T2" fmla="*/ 0 w 116204"/>
              <a:gd name="T3" fmla="*/ 2439 h 132080"/>
              <a:gd name="T4" fmla="*/ 0 w 116204"/>
              <a:gd name="T5" fmla="*/ 119418 h 132080"/>
              <a:gd name="T6" fmla="*/ 26472 w 116204"/>
              <a:gd name="T7" fmla="*/ 119418 h 132080"/>
              <a:gd name="T8" fmla="*/ 26542 w 116204"/>
              <a:gd name="T9" fmla="*/ 52949 h 132080"/>
              <a:gd name="T10" fmla="*/ 28383 w 116204"/>
              <a:gd name="T11" fmla="*/ 41196 h 132080"/>
              <a:gd name="T12" fmla="*/ 33736 w 116204"/>
              <a:gd name="T13" fmla="*/ 32066 h 132080"/>
              <a:gd name="T14" fmla="*/ 41960 w 116204"/>
              <a:gd name="T15" fmla="*/ 26345 h 132080"/>
              <a:gd name="T16" fmla="*/ 52488 w 116204"/>
              <a:gd name="T17" fmla="*/ 24364 h 132080"/>
              <a:gd name="T18" fmla="*/ 99753 w 116204"/>
              <a:gd name="T19" fmla="*/ 24364 h 132080"/>
              <a:gd name="T20" fmla="*/ 97489 w 116204"/>
              <a:gd name="T21" fmla="*/ 20384 h 132080"/>
              <a:gd name="T22" fmla="*/ 26472 w 116204"/>
              <a:gd name="T23" fmla="*/ 20384 h 132080"/>
              <a:gd name="T24" fmla="*/ 26472 w 116204"/>
              <a:gd name="T25" fmla="*/ 2439 h 132080"/>
              <a:gd name="T26" fmla="*/ 99753 w 116204"/>
              <a:gd name="T27" fmla="*/ 24364 h 132080"/>
              <a:gd name="T28" fmla="*/ 52488 w 116204"/>
              <a:gd name="T29" fmla="*/ 24364 h 132080"/>
              <a:gd name="T30" fmla="*/ 62990 w 116204"/>
              <a:gd name="T31" fmla="*/ 26277 h 132080"/>
              <a:gd name="T32" fmla="*/ 70745 w 116204"/>
              <a:gd name="T33" fmla="*/ 31847 h 132080"/>
              <a:gd name="T34" fmla="*/ 75549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3 w 116204"/>
              <a:gd name="T47" fmla="*/ 24364 h 132080"/>
              <a:gd name="T48" fmla="*/ 62541 w 116204"/>
              <a:gd name="T49" fmla="*/ 0 h 132080"/>
              <a:gd name="T50" fmla="*/ 50384 w 116204"/>
              <a:gd name="T51" fmla="*/ 1665 h 132080"/>
              <a:gd name="T52" fmla="*/ 40567 w 116204"/>
              <a:gd name="T53" fmla="*/ 6120 h 132080"/>
              <a:gd name="T54" fmla="*/ 32719 w 116204"/>
              <a:gd name="T55" fmla="*/ 12619 h 132080"/>
              <a:gd name="T56" fmla="*/ 26472 w 116204"/>
              <a:gd name="T57" fmla="*/ 20384 h 132080"/>
              <a:gd name="T58" fmla="*/ 97489 w 116204"/>
              <a:gd name="T59" fmla="*/ 20384 h 132080"/>
              <a:gd name="T60" fmla="*/ 92860 w 116204"/>
              <a:gd name="T61" fmla="*/ 12243 h 132080"/>
              <a:gd name="T62" fmla="*/ 79946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27" y="2679"/>
                </a:moveTo>
                <a:lnTo>
                  <a:pt x="0" y="2679"/>
                </a:lnTo>
                <a:lnTo>
                  <a:pt x="0" y="131470"/>
                </a:lnTo>
                <a:lnTo>
                  <a:pt x="29527" y="131470"/>
                </a:lnTo>
                <a:lnTo>
                  <a:pt x="29606" y="58293"/>
                </a:lnTo>
                <a:lnTo>
                  <a:pt x="31659" y="45355"/>
                </a:lnTo>
                <a:lnTo>
                  <a:pt x="37631" y="35304"/>
                </a:lnTo>
                <a:lnTo>
                  <a:pt x="46806" y="29004"/>
                </a:lnTo>
                <a:lnTo>
                  <a:pt x="58547" y="26822"/>
                </a:lnTo>
                <a:lnTo>
                  <a:pt x="111269" y="26822"/>
                </a:lnTo>
                <a:lnTo>
                  <a:pt x="108743" y="22440"/>
                </a:lnTo>
                <a:lnTo>
                  <a:pt x="29527" y="22440"/>
                </a:lnTo>
                <a:lnTo>
                  <a:pt x="29527" y="2679"/>
                </a:lnTo>
                <a:close/>
              </a:path>
              <a:path w="116204" h="132080">
                <a:moveTo>
                  <a:pt x="111269" y="26822"/>
                </a:moveTo>
                <a:lnTo>
                  <a:pt x="58547" y="26822"/>
                </a:lnTo>
                <a:lnTo>
                  <a:pt x="70262" y="28928"/>
                </a:lnTo>
                <a:lnTo>
                  <a:pt x="78913" y="35061"/>
                </a:lnTo>
                <a:lnTo>
                  <a:pt x="84269" y="44942"/>
                </a:lnTo>
                <a:lnTo>
                  <a:pt x="86106" y="58293"/>
                </a:lnTo>
                <a:lnTo>
                  <a:pt x="86106" y="131470"/>
                </a:lnTo>
                <a:lnTo>
                  <a:pt x="115620" y="131470"/>
                </a:lnTo>
                <a:lnTo>
                  <a:pt x="115620" y="49276"/>
                </a:lnTo>
                <a:lnTo>
                  <a:pt x="112537" y="29023"/>
                </a:lnTo>
                <a:lnTo>
                  <a:pt x="111269" y="26822"/>
                </a:lnTo>
                <a:close/>
              </a:path>
              <a:path w="116204" h="132080">
                <a:moveTo>
                  <a:pt x="69761" y="0"/>
                </a:moveTo>
                <a:lnTo>
                  <a:pt x="56200" y="1825"/>
                </a:lnTo>
                <a:lnTo>
                  <a:pt x="45248" y="6738"/>
                </a:lnTo>
                <a:lnTo>
                  <a:pt x="36494" y="13892"/>
                </a:lnTo>
                <a:lnTo>
                  <a:pt x="29527" y="22440"/>
                </a:lnTo>
                <a:lnTo>
                  <a:pt x="108743" y="22440"/>
                </a:lnTo>
                <a:lnTo>
                  <a:pt x="103578" y="13479"/>
                </a:lnTo>
                <a:lnTo>
                  <a:pt x="89174" y="3514"/>
                </a:lnTo>
                <a:lnTo>
                  <a:pt x="69761" y="0"/>
                </a:lnTo>
                <a:close/>
              </a:path>
            </a:pathLst>
          </a:custGeom>
          <a:solidFill>
            <a:srgbClr val="0070BA"/>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s-AR"/>
          </a:p>
        </p:txBody>
      </p:sp>
      <p:sp>
        <p:nvSpPr>
          <p:cNvPr id="21534" name="object 32"/>
          <p:cNvSpPr txBox="1">
            <a:spLocks noChangeArrowheads="1"/>
          </p:cNvSpPr>
          <p:nvPr/>
        </p:nvSpPr>
        <p:spPr bwMode="auto">
          <a:xfrm>
            <a:off x="440280" y="7315200"/>
            <a:ext cx="10058707" cy="3077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5067" b="1" dirty="0">
                <a:solidFill>
                  <a:schemeClr val="bg1"/>
                </a:solidFill>
                <a:latin typeface="Shelley-AllegroScript" pitchFamily="2" charset="0"/>
              </a:rPr>
              <a:t>Subsecretaría de Servicios Tecnológicos y Productivos</a:t>
            </a:r>
          </a:p>
          <a:p>
            <a:pPr eaLnBrk="1" hangingPunct="1"/>
            <a:endParaRPr lang="es-ES" altLang="es-AR" sz="1333" b="1" dirty="0">
              <a:solidFill>
                <a:schemeClr val="bg1"/>
              </a:solidFill>
            </a:endParaRPr>
          </a:p>
          <a:p>
            <a:pPr eaLnBrk="1" hangingPunct="1"/>
            <a:r>
              <a:rPr lang="es-ES" altLang="es-AR" sz="3734" b="1" dirty="0">
                <a:solidFill>
                  <a:schemeClr val="bg1"/>
                </a:solidFill>
                <a:latin typeface="Arial" panose="020B0604020202020204" pitchFamily="34" charset="0"/>
                <a:cs typeface="Arial" panose="020B0604020202020204" pitchFamily="34" charset="0"/>
              </a:rPr>
              <a:t>subseSTP@produccion.gob.ar</a:t>
            </a:r>
          </a:p>
          <a:p>
            <a:pPr eaLnBrk="1" hangingPunct="1"/>
            <a:endParaRPr lang="es-ES" altLang="es-AR" sz="1333" b="1" dirty="0">
              <a:solidFill>
                <a:schemeClr val="bg1"/>
              </a:solidFill>
              <a:latin typeface="Arial" panose="020B0604020202020204" pitchFamily="34" charset="0"/>
              <a:cs typeface="Arial" panose="020B0604020202020204" pitchFamily="34" charset="0"/>
            </a:endParaRPr>
          </a:p>
          <a:p>
            <a:pPr eaLnBrk="1" hangingPunct="1"/>
            <a:r>
              <a:rPr lang="es-ES" altLang="es-AR" sz="3467" b="1" dirty="0">
                <a:solidFill>
                  <a:schemeClr val="bg1"/>
                </a:solidFill>
                <a:latin typeface="Arial" panose="020B0604020202020204" pitchFamily="34" charset="0"/>
                <a:cs typeface="Arial" panose="020B0604020202020204" pitchFamily="34" charset="0"/>
              </a:rPr>
              <a:t>+54 (11) 4349-3315</a:t>
            </a:r>
          </a:p>
        </p:txBody>
      </p:sp>
      <p:sp>
        <p:nvSpPr>
          <p:cNvPr id="2" name="CuadroTexto 1"/>
          <p:cNvSpPr txBox="1"/>
          <p:nvPr/>
        </p:nvSpPr>
        <p:spPr>
          <a:xfrm>
            <a:off x="6954625" y="4097008"/>
            <a:ext cx="4001032" cy="584775"/>
          </a:xfrm>
          <a:prstGeom prst="rect">
            <a:avLst/>
          </a:prstGeom>
          <a:noFill/>
        </p:spPr>
        <p:txBody>
          <a:bodyPr wrap="none" rtlCol="0">
            <a:spAutoFit/>
          </a:bodyPr>
          <a:lstStyle/>
          <a:p>
            <a:r>
              <a:rPr lang="es-AR" sz="3200" dirty="0"/>
              <a:t>Gracias por participar!</a:t>
            </a:r>
          </a:p>
        </p:txBody>
      </p:sp>
      <p:pic>
        <p:nvPicPr>
          <p:cNvPr id="34"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57835" y="2025815"/>
            <a:ext cx="5550069" cy="50738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24022829"/>
              </p:ext>
            </p:extLst>
          </p:nvPr>
        </p:nvGraphicFramePr>
        <p:xfrm>
          <a:off x="1050131" y="2667000"/>
          <a:ext cx="15773400" cy="6723888"/>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3694745"/>
                    </a:ext>
                  </a:extLst>
                </a:gridCol>
                <a:gridCol w="7886700">
                  <a:extLst>
                    <a:ext uri="{9D8B030D-6E8A-4147-A177-3AD203B41FA5}">
                      <a16:colId xmlns:a16="http://schemas.microsoft.com/office/drawing/2014/main" val="2064913118"/>
                    </a:ext>
                  </a:extLst>
                </a:gridCol>
              </a:tblGrid>
              <a:tr h="841248">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071509"/>
                  </a:ext>
                </a:extLst>
              </a:tr>
              <a:tr h="5882640">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Sistemas- Visión de Procesos.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 de Información. Ciclo de vida del Sistema de Información. Metodologías para su desarrollo.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Concepto de Intérpretes y compiladores. Criterios de diseño y de implementación de lenguajes de programación. Nociones básicas de semántica formal.</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 secuencia ordenada de pasos que resuelve un problema concreto.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Programa. Lenguajes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Implementación del algoritmo en un lenguaje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Definición y análisis de problemas del campo informático. </a:t>
                      </a:r>
                    </a:p>
                    <a:p>
                      <a:pPr marL="952457" lvl="1" indent="-342900">
                        <a:buFont typeface="Arial" panose="020B0604020202020204" pitchFamily="34" charset="0"/>
                        <a:buChar char="•"/>
                      </a:pPr>
                      <a:r>
                        <a:rPr lang="es-AR" sz="2000" dirty="0">
                          <a:solidFill>
                            <a:schemeClr val="dk1"/>
                          </a:solidFill>
                          <a:effectLst/>
                          <a:latin typeface="+mn-lt"/>
                          <a:ea typeface="+mn-ea"/>
                          <a:cs typeface="+mn-cs"/>
                        </a:rPr>
                        <a:t>Datos de entrada y salida, relación entre ellos</a:t>
                      </a:r>
                    </a:p>
                    <a:p>
                      <a:pPr marL="952457" lvl="1" indent="-342900">
                        <a:buFont typeface="Arial" panose="020B0604020202020204" pitchFamily="34" charset="0"/>
                        <a:buChar char="•"/>
                      </a:pPr>
                      <a:r>
                        <a:rPr lang="es-AR" sz="2000" dirty="0">
                          <a:solidFill>
                            <a:schemeClr val="dk1"/>
                          </a:solidFill>
                          <a:effectLst/>
                          <a:latin typeface="+mn-lt"/>
                          <a:ea typeface="+mn-ea"/>
                          <a:cs typeface="+mn-cs"/>
                        </a:rPr>
                        <a:t>Variables y constantes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relacionales y lógicos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aritméticos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sz="2000" dirty="0">
                          <a:solidFill>
                            <a:schemeClr val="dk1"/>
                          </a:solidFill>
                          <a:effectLst/>
                          <a:latin typeface="+mn-lt"/>
                          <a:ea typeface="+mn-ea"/>
                          <a:cs typeface="+mn-cs"/>
                        </a:rPr>
                        <a:t>Concepto de algoritmo</a:t>
                      </a:r>
                    </a:p>
                    <a:p>
                      <a:endParaRPr lang="es-AR" sz="2000" dirty="0"/>
                    </a:p>
                  </a:txBody>
                  <a:tcPr/>
                </a:tc>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hardware y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Algoritmos y Programas.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software libre referido a las cuatro libertades de los usuarios: usar el programa con cualquier propósito; estudiar el funcionamiento del programa y adaptarlo a las necesidades; distribuir copias y mejorar el programa y hacer públicas las mejoras. El software propietario: referido a su prohibición para su uso, redistribución o modificación, o que requiere permiso expreso del titular del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Conceptualización de software libre en cuanto a la disponibilidad de las especificaciones técnicas, el modo en que el usuario puede crear una réplica o intervenirlo, y la libertad de la documentación y del software (los controladores) que lo acompañan y que permiten su utilización.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proyecto de desarrollo de software para contextualizar.</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algoritmo como resultante de la sistematización del problema.</a:t>
                      </a:r>
                    </a:p>
                    <a:p>
                      <a:endParaRPr lang="es-AR" sz="2000" dirty="0"/>
                    </a:p>
                  </a:txBody>
                  <a:tcPr/>
                </a:tc>
                <a:extLst>
                  <a:ext uri="{0D108BD9-81ED-4DB2-BD59-A6C34878D82A}">
                    <a16:rowId xmlns:a16="http://schemas.microsoft.com/office/drawing/2014/main" val="2345672093"/>
                  </a:ext>
                </a:extLst>
              </a:tr>
            </a:tbl>
          </a:graphicData>
        </a:graphic>
      </p:graphicFrame>
    </p:spTree>
    <p:extLst>
      <p:ext uri="{BB962C8B-B14F-4D97-AF65-F5344CB8AC3E}">
        <p14:creationId xmlns:p14="http://schemas.microsoft.com/office/powerpoint/2010/main" val="200943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38075495"/>
              </p:ext>
            </p:extLst>
          </p:nvPr>
        </p:nvGraphicFramePr>
        <p:xfrm>
          <a:off x="669131" y="1981200"/>
          <a:ext cx="16002000" cy="7206046"/>
        </p:xfrm>
        <a:graphic>
          <a:graphicData uri="http://schemas.openxmlformats.org/drawingml/2006/table">
            <a:tbl>
              <a:tblPr firstRow="1" bandRow="1">
                <a:tableStyleId>{5C22544A-7EE6-4342-B048-85BDC9FD1C3A}</a:tableStyleId>
              </a:tblPr>
              <a:tblGrid>
                <a:gridCol w="8001000">
                  <a:extLst>
                    <a:ext uri="{9D8B030D-6E8A-4147-A177-3AD203B41FA5}">
                      <a16:colId xmlns:a16="http://schemas.microsoft.com/office/drawing/2014/main" val="3913694745"/>
                    </a:ext>
                  </a:extLst>
                </a:gridCol>
                <a:gridCol w="8001000">
                  <a:extLst>
                    <a:ext uri="{9D8B030D-6E8A-4147-A177-3AD203B41FA5}">
                      <a16:colId xmlns:a16="http://schemas.microsoft.com/office/drawing/2014/main" val="2064913118"/>
                    </a:ext>
                  </a:extLst>
                </a:gridCol>
              </a:tblGrid>
              <a:tr h="713806">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071509"/>
                  </a:ext>
                </a:extLst>
              </a:tr>
              <a:tr h="6492240">
                <a:tc>
                  <a:txBody>
                    <a:bodyPr/>
                    <a:lstStyle/>
                    <a:p>
                      <a:pPr lvl="0"/>
                      <a:r>
                        <a:rPr lang="es-AR" sz="2000" dirty="0">
                          <a:solidFill>
                            <a:schemeClr val="dk1"/>
                          </a:solidFill>
                          <a:effectLst/>
                          <a:latin typeface="+mn-lt"/>
                          <a:ea typeface="+mn-ea"/>
                          <a:cs typeface="+mn-cs"/>
                        </a:rPr>
                        <a:t>Desarrollo de algoritmos: Técnicas de diseño de algoritmos Herramientas para diseño de algoritmos</a:t>
                      </a:r>
                    </a:p>
                    <a:p>
                      <a:r>
                        <a:rPr lang="es-AR" sz="2000" dirty="0">
                          <a:solidFill>
                            <a:schemeClr val="dk1"/>
                          </a:solidFill>
                          <a:effectLst/>
                          <a:latin typeface="+mn-lt"/>
                          <a:ea typeface="+mn-ea"/>
                          <a:cs typeface="+mn-cs"/>
                        </a:rPr>
                        <a:t> Resolución de Problemas y Algoritmos</a:t>
                      </a:r>
                    </a:p>
                    <a:p>
                      <a:pPr lvl="0"/>
                      <a:r>
                        <a:rPr lang="es-AR" sz="2000" dirty="0">
                          <a:solidFill>
                            <a:schemeClr val="dk1"/>
                          </a:solidFill>
                          <a:effectLst/>
                          <a:latin typeface="+mn-lt"/>
                          <a:ea typeface="+mn-ea"/>
                          <a:cs typeface="+mn-cs"/>
                        </a:rPr>
                        <a:t>Estructuras de Control. Recursividad. Eventos. Excepciones. Concurrencia.</a:t>
                      </a:r>
                    </a:p>
                    <a:p>
                      <a:pPr lvl="0"/>
                      <a:r>
                        <a:rPr lang="es-AR" sz="2000" dirty="0">
                          <a:solidFill>
                            <a:schemeClr val="dk1"/>
                          </a:solidFill>
                          <a:effectLst/>
                          <a:latin typeface="+mn-lt"/>
                          <a:ea typeface="+mn-ea"/>
                          <a:cs typeface="+mn-cs"/>
                        </a:rPr>
                        <a:t>Estructuras de Datos. Tipos de Datos: Abstractos, recursivos. Representación de Datos en Memoria. Estrategias de implementación. Manejo de Memoria en Ejecución.</a:t>
                      </a:r>
                    </a:p>
                    <a:p>
                      <a:pPr lvl="0"/>
                      <a:r>
                        <a:rPr lang="es-AR" sz="2000" dirty="0">
                          <a:solidFill>
                            <a:schemeClr val="dk1"/>
                          </a:solidFill>
                          <a:effectLst/>
                          <a:latin typeface="+mn-lt"/>
                          <a:ea typeface="+mn-ea"/>
                          <a:cs typeface="+mn-cs"/>
                        </a:rPr>
                        <a:t>Algoritmos fundamentales, recurrido, búsqueda, ordenamiento y actualización.</a:t>
                      </a:r>
                    </a:p>
                    <a:p>
                      <a:pPr lvl="0"/>
                      <a:r>
                        <a:rPr lang="es-AR" sz="2000" dirty="0">
                          <a:solidFill>
                            <a:schemeClr val="dk1"/>
                          </a:solidFill>
                          <a:effectLst/>
                          <a:latin typeface="+mn-lt"/>
                          <a:ea typeface="+mn-ea"/>
                          <a:cs typeface="+mn-cs"/>
                        </a:rPr>
                        <a:t>Pilas, Colas y Listas</a:t>
                      </a:r>
                    </a:p>
                    <a:p>
                      <a:r>
                        <a:rPr lang="es-AR" sz="2000" dirty="0">
                          <a:solidFill>
                            <a:schemeClr val="dk1"/>
                          </a:solidFill>
                          <a:effectLst/>
                          <a:latin typeface="+mn-lt"/>
                          <a:ea typeface="+mn-ea"/>
                          <a:cs typeface="+mn-cs"/>
                        </a:rPr>
                        <a:t>Diagramas</a:t>
                      </a:r>
                    </a:p>
                    <a:p>
                      <a:pPr lvl="0"/>
                      <a:r>
                        <a:rPr lang="es-AR" sz="2000" dirty="0">
                          <a:solidFill>
                            <a:schemeClr val="dk1"/>
                          </a:solidFill>
                          <a:effectLst/>
                          <a:latin typeface="+mn-lt"/>
                          <a:ea typeface="+mn-ea"/>
                          <a:cs typeface="+mn-cs"/>
                        </a:rPr>
                        <a:t>Estructuras de programación</a:t>
                      </a:r>
                    </a:p>
                    <a:p>
                      <a:pPr lvl="0"/>
                      <a:r>
                        <a:rPr lang="es-AR" sz="2000" dirty="0">
                          <a:solidFill>
                            <a:schemeClr val="dk1"/>
                          </a:solidFill>
                          <a:effectLst/>
                          <a:latin typeface="+mn-lt"/>
                          <a:ea typeface="+mn-ea"/>
                          <a:cs typeface="+mn-cs"/>
                        </a:rPr>
                        <a:t>Estructura secuencial: Características.</a:t>
                      </a:r>
                    </a:p>
                    <a:p>
                      <a:pPr lvl="1"/>
                      <a:r>
                        <a:rPr lang="es-AR" sz="2000" dirty="0">
                          <a:solidFill>
                            <a:schemeClr val="dk1"/>
                          </a:solidFill>
                          <a:effectLst/>
                          <a:latin typeface="+mn-lt"/>
                          <a:ea typeface="+mn-ea"/>
                          <a:cs typeface="+mn-cs"/>
                        </a:rPr>
                        <a:t>Definición de variables</a:t>
                      </a:r>
                    </a:p>
                    <a:p>
                      <a:r>
                        <a:rPr lang="es-AR" sz="2000" dirty="0">
                          <a:solidFill>
                            <a:schemeClr val="dk1"/>
                          </a:solidFill>
                          <a:effectLst/>
                          <a:latin typeface="+mn-lt"/>
                          <a:ea typeface="+mn-ea"/>
                          <a:cs typeface="+mn-cs"/>
                        </a:rPr>
                        <a:t> Estructura alternativa: Características.</a:t>
                      </a:r>
                    </a:p>
                    <a:p>
                      <a:pPr lvl="1"/>
                      <a:r>
                        <a:rPr lang="es-AR" sz="2000" dirty="0">
                          <a:solidFill>
                            <a:schemeClr val="dk1"/>
                          </a:solidFill>
                          <a:effectLst/>
                          <a:latin typeface="+mn-lt"/>
                          <a:ea typeface="+mn-ea"/>
                          <a:cs typeface="+mn-cs"/>
                        </a:rPr>
                        <a:t>Expresiones lógicas</a:t>
                      </a:r>
                    </a:p>
                    <a:p>
                      <a:r>
                        <a:rPr lang="es-AR" sz="2000" dirty="0">
                          <a:solidFill>
                            <a:schemeClr val="dk1"/>
                          </a:solidFill>
                          <a:effectLst/>
                          <a:latin typeface="+mn-lt"/>
                          <a:ea typeface="+mn-ea"/>
                          <a:cs typeface="+mn-cs"/>
                        </a:rPr>
                        <a:t> Estructura repetitiva o iterativa</a:t>
                      </a:r>
                    </a:p>
                    <a:p>
                      <a:pPr lvl="1"/>
                      <a:r>
                        <a:rPr lang="es-AR" sz="2000" dirty="0">
                          <a:solidFill>
                            <a:schemeClr val="dk1"/>
                          </a:solidFill>
                          <a:effectLst/>
                          <a:latin typeface="+mn-lt"/>
                          <a:ea typeface="+mn-ea"/>
                          <a:cs typeface="+mn-cs"/>
                        </a:rPr>
                        <a:t>Características.</a:t>
                      </a:r>
                    </a:p>
                    <a:p>
                      <a:pPr lvl="1"/>
                      <a:r>
                        <a:rPr lang="es-AR" sz="2000" dirty="0">
                          <a:solidFill>
                            <a:schemeClr val="dk1"/>
                          </a:solidFill>
                          <a:effectLst/>
                          <a:latin typeface="+mn-lt"/>
                          <a:ea typeface="+mn-ea"/>
                          <a:cs typeface="+mn-cs"/>
                        </a:rPr>
                        <a:t>Fases de un programa iterativo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Pruebas de escritorio y depuración</a:t>
                      </a:r>
                      <a:endParaRPr lang="es-AR" sz="2000" dirty="0"/>
                    </a:p>
                  </a:txBody>
                  <a:tcPr/>
                </a:tc>
                <a:tc>
                  <a:txBody>
                    <a:bodyPr/>
                    <a:lstStyle/>
                    <a:p>
                      <a:pPr lvl="0"/>
                      <a:r>
                        <a:rPr lang="es-AR" sz="2000" dirty="0">
                          <a:solidFill>
                            <a:schemeClr val="dk1"/>
                          </a:solidFill>
                          <a:effectLst/>
                          <a:latin typeface="+mn-lt"/>
                          <a:ea typeface="+mn-ea"/>
                          <a:cs typeface="+mn-cs"/>
                        </a:rPr>
                        <a:t>Selección y resolución de problemas de baja complejidad del campo informático, incrementando luego el grado de complejidad hasta localizar un dato en un arreglo enfatizando en la complejidad del problema.</a:t>
                      </a:r>
                    </a:p>
                    <a:p>
                      <a:pPr lvl="0"/>
                      <a:r>
                        <a:rPr lang="es-AR" sz="2000" dirty="0">
                          <a:solidFill>
                            <a:schemeClr val="dk1"/>
                          </a:solidFill>
                          <a:effectLst/>
                          <a:latin typeface="+mn-lt"/>
                          <a:ea typeface="+mn-ea"/>
                          <a:cs typeface="+mn-cs"/>
                        </a:rPr>
                        <a:t>Diseño del algoritmo desde lo más genérico a lo más particular por medio de sucesivos refinamientos y mejoras.</a:t>
                      </a:r>
                    </a:p>
                    <a:p>
                      <a:pPr lvl="0"/>
                      <a:r>
                        <a:rPr lang="es-AR" sz="2000" dirty="0">
                          <a:solidFill>
                            <a:schemeClr val="dk1"/>
                          </a:solidFill>
                          <a:effectLst/>
                          <a:latin typeface="+mn-lt"/>
                          <a:ea typeface="+mn-ea"/>
                          <a:cs typeface="+mn-cs"/>
                        </a:rPr>
                        <a:t>Abordaje de la resolución de problemas de creciente complejidad mediante algoritmos eficientes.</a:t>
                      </a:r>
                    </a:p>
                    <a:p>
                      <a:pPr lvl="0"/>
                      <a:r>
                        <a:rPr lang="es-AR" sz="2000" dirty="0">
                          <a:solidFill>
                            <a:schemeClr val="dk1"/>
                          </a:solidFill>
                          <a:effectLst/>
                          <a:latin typeface="+mn-lt"/>
                          <a:ea typeface="+mn-ea"/>
                          <a:cs typeface="+mn-cs"/>
                        </a:rPr>
                        <a:t>Abordaje de las estructuras de programación iniciando por la secuencial, entendiendo a este tipo de estructura como fundamento para mejorar la comprensión de las demás.</a:t>
                      </a:r>
                    </a:p>
                    <a:p>
                      <a:pPr lvl="0"/>
                      <a:r>
                        <a:rPr lang="es-AR" sz="2000" dirty="0">
                          <a:solidFill>
                            <a:schemeClr val="dk1"/>
                          </a:solidFill>
                          <a:effectLst/>
                          <a:latin typeface="+mn-lt"/>
                          <a:ea typeface="+mn-ea"/>
                          <a:cs typeface="+mn-cs"/>
                        </a:rPr>
                        <a:t>Combinación de estructuras de programación.</a:t>
                      </a:r>
                    </a:p>
                    <a:p>
                      <a:pPr lvl="0"/>
                      <a:r>
                        <a:rPr lang="es-AR" sz="2000" dirty="0">
                          <a:solidFill>
                            <a:schemeClr val="dk1"/>
                          </a:solidFill>
                          <a:effectLst/>
                          <a:latin typeface="+mn-lt"/>
                          <a:ea typeface="+mn-ea"/>
                          <a:cs typeface="+mn-cs"/>
                        </a:rPr>
                        <a:t>Armado y comprobación de prueba de escritorio de acuerdo al grado de dificultad del algoritmo sobre el que se realiza la prueba.</a:t>
                      </a:r>
                    </a:p>
                    <a:p>
                      <a:pPr lvl="0"/>
                      <a:r>
                        <a:rPr lang="es-AR" sz="2000" dirty="0">
                          <a:solidFill>
                            <a:schemeClr val="dk1"/>
                          </a:solidFill>
                          <a:effectLst/>
                          <a:latin typeface="+mn-lt"/>
                          <a:ea typeface="+mn-ea"/>
                          <a:cs typeface="+mn-cs"/>
                        </a:rPr>
                        <a:t>Asociación del concepto de codificación con el concepto de algoritmo con el fin de resolver situaciones problemáticas por medio de la computadora.</a:t>
                      </a:r>
                    </a:p>
                    <a:p>
                      <a:pPr lvl="0"/>
                      <a:r>
                        <a:rPr lang="es-AR" sz="2000" dirty="0">
                          <a:solidFill>
                            <a:schemeClr val="dk1"/>
                          </a:solidFill>
                          <a:effectLst/>
                          <a:latin typeface="+mn-lt"/>
                          <a:ea typeface="+mn-ea"/>
                          <a:cs typeface="+mn-cs"/>
                        </a:rPr>
                        <a:t>Uso de lenguajes gráficos en la etapa de programación/codificación, para crear animaciones, juegos interactivos, etc. </a:t>
                      </a:r>
                    </a:p>
                    <a:p>
                      <a:endParaRPr lang="es-AR" sz="2000" dirty="0"/>
                    </a:p>
                  </a:txBody>
                  <a:tcPr/>
                </a:tc>
                <a:extLst>
                  <a:ext uri="{0D108BD9-81ED-4DB2-BD59-A6C34878D82A}">
                    <a16:rowId xmlns:a16="http://schemas.microsoft.com/office/drawing/2014/main" val="3116363982"/>
                  </a:ext>
                </a:extLst>
              </a:tr>
            </a:tbl>
          </a:graphicData>
        </a:graphic>
      </p:graphicFrame>
    </p:spTree>
    <p:extLst>
      <p:ext uri="{BB962C8B-B14F-4D97-AF65-F5344CB8AC3E}">
        <p14:creationId xmlns:p14="http://schemas.microsoft.com/office/powerpoint/2010/main" val="82198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6" y="2347936"/>
            <a:ext cx="10050391" cy="792653"/>
          </a:xfrm>
          <a:prstGeom prst="rect">
            <a:avLst/>
          </a:prstGeom>
          <a:noFill/>
        </p:spPr>
        <p:txBody>
          <a:bodyPr wrap="square" rtlCol="0">
            <a:spAutoFit/>
          </a:bodyPr>
          <a:lstStyle/>
          <a:p>
            <a:r>
              <a:rPr lang="es-ES" sz="4551" b="1" dirty="0"/>
              <a:t>CONSTRUCCIÓN DE UN PROGRAMA:</a:t>
            </a:r>
          </a:p>
        </p:txBody>
      </p:sp>
      <p:graphicFrame>
        <p:nvGraphicFramePr>
          <p:cNvPr id="2" name="Diagrama 1"/>
          <p:cNvGraphicFramePr/>
          <p:nvPr>
            <p:extLst/>
          </p:nvPr>
        </p:nvGraphicFramePr>
        <p:xfrm>
          <a:off x="784455" y="3179614"/>
          <a:ext cx="15873764" cy="6203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7427240" y="8004063"/>
            <a:ext cx="3379575" cy="646331"/>
          </a:xfrm>
          <a:prstGeom prst="rect">
            <a:avLst/>
          </a:prstGeom>
          <a:noFill/>
        </p:spPr>
        <p:txBody>
          <a:bodyPr wrap="square" rtlCol="0">
            <a:spAutoFit/>
          </a:bodyPr>
          <a:lstStyle/>
          <a:p>
            <a:pPr marL="406394" indent="-406394">
              <a:buFont typeface="Wingdings" panose="05000000000000000000" pitchFamily="2" charset="2"/>
              <a:buChar char="ü"/>
            </a:pPr>
            <a:r>
              <a:rPr lang="es-ES" dirty="0"/>
              <a:t>Diagramas de Flujo</a:t>
            </a:r>
          </a:p>
          <a:p>
            <a:pPr marL="406394" indent="-406394">
              <a:buFont typeface="Wingdings" panose="05000000000000000000" pitchFamily="2" charset="2"/>
              <a:buChar char="ü"/>
            </a:pPr>
            <a:r>
              <a:rPr lang="es-ES" dirty="0"/>
              <a:t>Pseudocódigo</a:t>
            </a:r>
          </a:p>
        </p:txBody>
      </p:sp>
      <p:sp>
        <p:nvSpPr>
          <p:cNvPr id="6" name="CuadroTexto 5"/>
          <p:cNvSpPr txBox="1"/>
          <p:nvPr/>
        </p:nvSpPr>
        <p:spPr>
          <a:xfrm>
            <a:off x="13252634" y="6515383"/>
            <a:ext cx="4061353" cy="923330"/>
          </a:xfrm>
          <a:prstGeom prst="rect">
            <a:avLst/>
          </a:prstGeom>
          <a:noFill/>
        </p:spPr>
        <p:txBody>
          <a:bodyPr wrap="square" rtlCol="0">
            <a:spAutoFit/>
          </a:bodyPr>
          <a:lstStyle/>
          <a:p>
            <a:pPr marL="406394" indent="-406394">
              <a:buFont typeface="Wingdings" panose="05000000000000000000" pitchFamily="2" charset="2"/>
              <a:buChar char="ü"/>
            </a:pPr>
            <a:r>
              <a:rPr lang="es-ES" dirty="0"/>
              <a:t>Pruebas de Escritorio.</a:t>
            </a:r>
          </a:p>
          <a:p>
            <a:pPr marL="406394" indent="-406394">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3398984318"/>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531" y="2667000"/>
            <a:ext cx="6845100" cy="5635648"/>
          </a:xfrm>
          <a:prstGeom prst="rect">
            <a:avLst/>
          </a:prstGeom>
        </p:spPr>
      </p:pic>
      <p:sp>
        <p:nvSpPr>
          <p:cNvPr id="8" name="Llamada rectangular 7"/>
          <p:cNvSpPr/>
          <p:nvPr/>
        </p:nvSpPr>
        <p:spPr>
          <a:xfrm>
            <a:off x="12403931" y="4114800"/>
            <a:ext cx="4403689" cy="2250027"/>
          </a:xfrm>
          <a:prstGeom prst="wedgeRectCallout">
            <a:avLst>
              <a:gd name="adj1" fmla="val -122144"/>
              <a:gd name="adj2" fmla="val -13108"/>
            </a:avLst>
          </a:prstGeom>
        </p:spPr>
        <p:style>
          <a:lnRef idx="2">
            <a:schemeClr val="accent5"/>
          </a:lnRef>
          <a:fillRef idx="1">
            <a:schemeClr val="lt1"/>
          </a:fillRef>
          <a:effectRef idx="0">
            <a:schemeClr val="accent5"/>
          </a:effectRef>
          <a:fontRef idx="minor">
            <a:schemeClr val="dk1"/>
          </a:fontRef>
        </p:style>
        <p:txBody>
          <a:bodyPr lIns="16257" tIns="473917" rIns="16256" bIns="473914" spcCol="1270" rtlCol="0" anchor="ctr"/>
          <a:lstStyle/>
          <a:p>
            <a:pPr algn="ctr" defTabSz="1137902">
              <a:lnSpc>
                <a:spcPct val="90000"/>
              </a:lnSpc>
              <a:spcAft>
                <a:spcPct val="35000"/>
              </a:spcAft>
            </a:pPr>
            <a:r>
              <a:rPr lang="es-AR" sz="3413"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18607" y="1601289"/>
            <a:ext cx="11703051" cy="612817"/>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0000"/>
          </a:bodyPr>
          <a:lstStyle/>
          <a:p>
            <a:r>
              <a:rPr lang="es-ES" dirty="0"/>
              <a:t>Elementos Informáticos</a:t>
            </a:r>
          </a:p>
        </p:txBody>
      </p:sp>
      <p:sp>
        <p:nvSpPr>
          <p:cNvPr id="7" name="CuadroTexto 6"/>
          <p:cNvSpPr txBox="1"/>
          <p:nvPr/>
        </p:nvSpPr>
        <p:spPr>
          <a:xfrm>
            <a:off x="886869" y="2316518"/>
            <a:ext cx="3257126" cy="792653"/>
          </a:xfrm>
          <a:prstGeom prst="rect">
            <a:avLst/>
          </a:prstGeom>
          <a:noFill/>
        </p:spPr>
        <p:txBody>
          <a:bodyPr wrap="square" rtlCol="0">
            <a:spAutoFit/>
          </a:bodyPr>
          <a:lstStyle/>
          <a:p>
            <a:r>
              <a:rPr lang="es-ES" sz="4551"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886867" y="3556846"/>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Tree>
    <p:extLst>
      <p:ext uri="{BB962C8B-B14F-4D97-AF65-F5344CB8AC3E}">
        <p14:creationId xmlns:p14="http://schemas.microsoft.com/office/powerpoint/2010/main" val="312733532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6" y="2347936"/>
            <a:ext cx="12353924" cy="792653"/>
          </a:xfrm>
          <a:prstGeom prst="rect">
            <a:avLst/>
          </a:prstGeom>
          <a:noFill/>
        </p:spPr>
        <p:txBody>
          <a:bodyPr wrap="square" rtlCol="0">
            <a:spAutoFit/>
          </a:bodyPr>
          <a:lstStyle/>
          <a:p>
            <a:r>
              <a:rPr lang="es-ES" sz="4551"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3139916" y="4262331"/>
            <a:ext cx="5003236" cy="5018158"/>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188" y="4159920"/>
            <a:ext cx="5120569" cy="5120569"/>
          </a:xfrm>
          <a:prstGeom prst="rect">
            <a:avLst/>
          </a:prstGeom>
        </p:spPr>
      </p:pic>
      <p:sp>
        <p:nvSpPr>
          <p:cNvPr id="6" name="CuadroTexto 5"/>
          <p:cNvSpPr txBox="1"/>
          <p:nvPr/>
        </p:nvSpPr>
        <p:spPr>
          <a:xfrm>
            <a:off x="4983321" y="3340629"/>
            <a:ext cx="1126525" cy="369332"/>
          </a:xfrm>
          <a:prstGeom prst="rect">
            <a:avLst/>
          </a:prstGeom>
          <a:noFill/>
        </p:spPr>
        <p:txBody>
          <a:bodyPr wrap="square" rtlCol="0">
            <a:spAutoFit/>
          </a:bodyPr>
          <a:lstStyle/>
          <a:p>
            <a:r>
              <a:rPr lang="es-ES" dirty="0"/>
              <a:t>ANTES</a:t>
            </a:r>
          </a:p>
        </p:txBody>
      </p:sp>
      <p:sp>
        <p:nvSpPr>
          <p:cNvPr id="7" name="CuadroTexto 6"/>
          <p:cNvSpPr txBox="1"/>
          <p:nvPr/>
        </p:nvSpPr>
        <p:spPr>
          <a:xfrm>
            <a:off x="11128004" y="3340629"/>
            <a:ext cx="1228937"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88331" y="1219200"/>
            <a:ext cx="13614815" cy="1518621"/>
          </a:xfrm>
        </p:spPr>
        <p:txBody>
          <a:bodyPr/>
          <a:lstStyle/>
          <a:p>
            <a:r>
              <a:rPr lang="es-ES" b="1" dirty="0"/>
              <a:t>Estructura modular del trayecto curricular de la figura profesional del Programador</a:t>
            </a: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3097332013"/>
              </p:ext>
            </p:extLst>
          </p:nvPr>
        </p:nvGraphicFramePr>
        <p:xfrm>
          <a:off x="440531" y="3429000"/>
          <a:ext cx="16332444" cy="6248412"/>
        </p:xfrm>
        <a:graphic>
          <a:graphicData uri="http://schemas.openxmlformats.org/drawingml/2006/table">
            <a:tbl>
              <a:tblPr firstRow="1" bandRow="1">
                <a:tableStyleId>{5C22544A-7EE6-4342-B048-85BDC9FD1C3A}</a:tableStyleId>
              </a:tblPr>
              <a:tblGrid>
                <a:gridCol w="5862929">
                  <a:extLst>
                    <a:ext uri="{9D8B030D-6E8A-4147-A177-3AD203B41FA5}">
                      <a16:colId xmlns:a16="http://schemas.microsoft.com/office/drawing/2014/main" val="3226785780"/>
                    </a:ext>
                  </a:extLst>
                </a:gridCol>
                <a:gridCol w="3331532">
                  <a:extLst>
                    <a:ext uri="{9D8B030D-6E8A-4147-A177-3AD203B41FA5}">
                      <a16:colId xmlns:a16="http://schemas.microsoft.com/office/drawing/2014/main" val="1246924383"/>
                    </a:ext>
                  </a:extLst>
                </a:gridCol>
                <a:gridCol w="3159767">
                  <a:extLst>
                    <a:ext uri="{9D8B030D-6E8A-4147-A177-3AD203B41FA5}">
                      <a16:colId xmlns:a16="http://schemas.microsoft.com/office/drawing/2014/main" val="3694236969"/>
                    </a:ext>
                  </a:extLst>
                </a:gridCol>
                <a:gridCol w="3978216">
                  <a:extLst>
                    <a:ext uri="{9D8B030D-6E8A-4147-A177-3AD203B41FA5}">
                      <a16:colId xmlns:a16="http://schemas.microsoft.com/office/drawing/2014/main" val="3707279313"/>
                    </a:ext>
                  </a:extLst>
                </a:gridCol>
              </a:tblGrid>
              <a:tr h="939878">
                <a:tc>
                  <a:txBody>
                    <a:bodyPr/>
                    <a:lstStyle/>
                    <a:p>
                      <a:pPr algn="ctr"/>
                      <a:r>
                        <a:rPr lang="en-US" sz="4000" dirty="0" err="1"/>
                        <a:t>Módulo</a:t>
                      </a:r>
                      <a:endParaRPr lang="es-AR" sz="4000" dirty="0"/>
                    </a:p>
                  </a:txBody>
                  <a:tcPr marL="121924" marR="121924" marT="60962" marB="60962"/>
                </a:tc>
                <a:tc>
                  <a:txBody>
                    <a:bodyPr/>
                    <a:lstStyle/>
                    <a:p>
                      <a:pPr algn="ctr"/>
                      <a:r>
                        <a:rPr lang="en-US" sz="4000" dirty="0"/>
                        <a:t>Horas </a:t>
                      </a:r>
                      <a:r>
                        <a:rPr lang="en-US" sz="4000" dirty="0" err="1"/>
                        <a:t>Dictado</a:t>
                      </a:r>
                      <a:endParaRPr lang="es-AR" sz="4000" dirty="0"/>
                    </a:p>
                  </a:txBody>
                  <a:tcPr marL="121924" marR="121924" marT="60962" marB="60962"/>
                </a:tc>
                <a:tc>
                  <a:txBody>
                    <a:bodyPr/>
                    <a:lstStyle/>
                    <a:p>
                      <a:pPr algn="ctr"/>
                      <a:r>
                        <a:rPr lang="en-US" sz="4000" dirty="0"/>
                        <a:t>Horas PP</a:t>
                      </a:r>
                      <a:endParaRPr lang="es-AR" sz="4000" dirty="0"/>
                    </a:p>
                  </a:txBody>
                  <a:tcPr marL="121924" marR="121924" marT="60962" marB="60962"/>
                </a:tc>
                <a:tc>
                  <a:txBody>
                    <a:bodyPr/>
                    <a:lstStyle/>
                    <a:p>
                      <a:pPr algn="ctr"/>
                      <a:r>
                        <a:rPr lang="en-US" sz="4000" dirty="0"/>
                        <a:t>Total</a:t>
                      </a:r>
                      <a:endParaRPr lang="es-AR" sz="4000" dirty="0"/>
                    </a:p>
                  </a:txBody>
                  <a:tcPr marL="121924" marR="121924" marT="60962" marB="60962"/>
                </a:tc>
                <a:extLst>
                  <a:ext uri="{0D108BD9-81ED-4DB2-BD59-A6C34878D82A}">
                    <a16:rowId xmlns:a16="http://schemas.microsoft.com/office/drawing/2014/main" val="2907911034"/>
                  </a:ext>
                </a:extLst>
              </a:tr>
              <a:tr h="888922">
                <a:tc>
                  <a:txBody>
                    <a:bodyPr/>
                    <a:lstStyle/>
                    <a:p>
                      <a:r>
                        <a:rPr lang="es-AR" sz="4000" noProof="0" dirty="0"/>
                        <a:t>Técnicas</a:t>
                      </a:r>
                      <a:r>
                        <a:rPr lang="en-US" sz="4000" dirty="0"/>
                        <a:t> de </a:t>
                      </a:r>
                      <a:r>
                        <a:rPr lang="es-AR" sz="4000" noProof="0" dirty="0"/>
                        <a:t>Programación</a:t>
                      </a:r>
                    </a:p>
                  </a:txBody>
                  <a:tcPr marL="121924" marR="121924" marT="60962" marB="60962"/>
                </a:tc>
                <a:tc>
                  <a:txBody>
                    <a:bodyPr/>
                    <a:lstStyle/>
                    <a:p>
                      <a:pPr algn="ctr"/>
                      <a:r>
                        <a:rPr lang="en-US" sz="4000" dirty="0"/>
                        <a:t>120</a:t>
                      </a:r>
                      <a:endParaRPr lang="es-AR" sz="4000" dirty="0"/>
                    </a:p>
                  </a:txBody>
                  <a:tcPr marL="121924" marR="121924" marT="60962" marB="60962"/>
                </a:tc>
                <a:tc>
                  <a:txBody>
                    <a:bodyPr/>
                    <a:lstStyle/>
                    <a:p>
                      <a:pPr algn="ctr"/>
                      <a:r>
                        <a:rPr lang="en-US" sz="4000" dirty="0"/>
                        <a:t>80</a:t>
                      </a:r>
                      <a:endParaRPr lang="es-AR" sz="4000" dirty="0"/>
                    </a:p>
                  </a:txBody>
                  <a:tcPr marL="121924" marR="121924" marT="60962" marB="60962"/>
                </a:tc>
                <a:tc>
                  <a:txBody>
                    <a:bodyPr/>
                    <a:lstStyle/>
                    <a:p>
                      <a:pPr algn="ctr"/>
                      <a:r>
                        <a:rPr lang="en-US" sz="4000" dirty="0"/>
                        <a:t>200</a:t>
                      </a:r>
                      <a:endParaRPr lang="es-AR" sz="4000" dirty="0"/>
                    </a:p>
                  </a:txBody>
                  <a:tcPr marL="121924" marR="121924" marT="60962" marB="60962"/>
                </a:tc>
                <a:extLst>
                  <a:ext uri="{0D108BD9-81ED-4DB2-BD59-A6C34878D82A}">
                    <a16:rowId xmlns:a16="http://schemas.microsoft.com/office/drawing/2014/main" val="23044966"/>
                  </a:ext>
                </a:extLst>
              </a:tr>
              <a:tr h="1524000">
                <a:tc>
                  <a:txBody>
                    <a:bodyPr/>
                    <a:lstStyle/>
                    <a:p>
                      <a:r>
                        <a:rPr lang="en-US" sz="4000" dirty="0" err="1"/>
                        <a:t>Programación</a:t>
                      </a:r>
                      <a:r>
                        <a:rPr lang="en-US" sz="4000" dirty="0"/>
                        <a:t> </a:t>
                      </a:r>
                      <a:r>
                        <a:rPr lang="en-US" sz="4000" dirty="0" err="1"/>
                        <a:t>Orientada</a:t>
                      </a:r>
                      <a:r>
                        <a:rPr lang="en-US" sz="4000" dirty="0"/>
                        <a:t> a </a:t>
                      </a:r>
                      <a:r>
                        <a:rPr lang="en-US" sz="4000" dirty="0" err="1"/>
                        <a:t>Objetos</a:t>
                      </a:r>
                      <a:endParaRPr lang="es-AR" sz="4000" dirty="0"/>
                    </a:p>
                  </a:txBody>
                  <a:tcPr marL="121924" marR="121924" marT="60962" marB="60962"/>
                </a:tc>
                <a:tc>
                  <a:txBody>
                    <a:bodyPr/>
                    <a:lstStyle/>
                    <a:p>
                      <a:pPr algn="ctr"/>
                      <a:r>
                        <a:rPr lang="en-US" sz="4000" dirty="0"/>
                        <a:t>150</a:t>
                      </a:r>
                      <a:endParaRPr lang="es-AR" sz="4000" dirty="0"/>
                    </a:p>
                  </a:txBody>
                  <a:tcPr marL="121924" marR="121924" marT="60962" marB="60962"/>
                </a:tc>
                <a:tc>
                  <a:txBody>
                    <a:bodyPr/>
                    <a:lstStyle/>
                    <a:p>
                      <a:pPr algn="ctr"/>
                      <a:r>
                        <a:rPr lang="en-US" sz="4000" dirty="0"/>
                        <a:t>90</a:t>
                      </a:r>
                      <a:endParaRPr lang="es-AR" sz="4000" dirty="0"/>
                    </a:p>
                  </a:txBody>
                  <a:tcPr marL="121924" marR="121924" marT="60962" marB="60962"/>
                </a:tc>
                <a:tc>
                  <a:txBody>
                    <a:bodyPr/>
                    <a:lstStyle/>
                    <a:p>
                      <a:pPr algn="ctr"/>
                      <a:r>
                        <a:rPr lang="en-US" sz="4000" dirty="0"/>
                        <a:t>240</a:t>
                      </a:r>
                      <a:endParaRPr lang="es-AR" sz="4000" dirty="0"/>
                    </a:p>
                  </a:txBody>
                  <a:tcPr marL="121924" marR="121924" marT="60962" marB="60962"/>
                </a:tc>
                <a:extLst>
                  <a:ext uri="{0D108BD9-81ED-4DB2-BD59-A6C34878D82A}">
                    <a16:rowId xmlns:a16="http://schemas.microsoft.com/office/drawing/2014/main" val="766146680"/>
                  </a:ext>
                </a:extLst>
              </a:tr>
              <a:tr h="777244">
                <a:tc>
                  <a:txBody>
                    <a:bodyPr/>
                    <a:lstStyle/>
                    <a:p>
                      <a:r>
                        <a:rPr lang="en-US" sz="4000" dirty="0"/>
                        <a:t>Base de </a:t>
                      </a:r>
                      <a:r>
                        <a:rPr lang="en-US" sz="4000" dirty="0" err="1"/>
                        <a:t>Datos</a:t>
                      </a:r>
                      <a:endParaRPr lang="es-AR" sz="4000" dirty="0"/>
                    </a:p>
                  </a:txBody>
                  <a:tcPr marL="121924" marR="121924" marT="60962" marB="60962"/>
                </a:tc>
                <a:tc>
                  <a:txBody>
                    <a:bodyPr/>
                    <a:lstStyle/>
                    <a:p>
                      <a:pPr algn="ctr"/>
                      <a:r>
                        <a:rPr lang="en-US" sz="4000" dirty="0"/>
                        <a:t>70</a:t>
                      </a:r>
                      <a:endParaRPr lang="es-AR" sz="4000" dirty="0"/>
                    </a:p>
                  </a:txBody>
                  <a:tcPr marL="121924" marR="121924" marT="60962" marB="60962"/>
                </a:tc>
                <a:tc>
                  <a:txBody>
                    <a:bodyPr/>
                    <a:lstStyle/>
                    <a:p>
                      <a:pPr algn="ctr"/>
                      <a:r>
                        <a:rPr lang="en-US" sz="4000" dirty="0"/>
                        <a:t>50</a:t>
                      </a:r>
                      <a:endParaRPr lang="es-AR" sz="4000" dirty="0"/>
                    </a:p>
                  </a:txBody>
                  <a:tcPr marL="121924" marR="121924" marT="60962" marB="60962"/>
                </a:tc>
                <a:tc>
                  <a:txBody>
                    <a:bodyPr/>
                    <a:lstStyle/>
                    <a:p>
                      <a:pPr algn="ctr"/>
                      <a:r>
                        <a:rPr lang="en-US" sz="4000" dirty="0"/>
                        <a:t>120</a:t>
                      </a:r>
                      <a:endParaRPr lang="es-AR" sz="4000" dirty="0"/>
                    </a:p>
                  </a:txBody>
                  <a:tcPr marL="121924" marR="121924" marT="60962" marB="60962"/>
                </a:tc>
                <a:extLst>
                  <a:ext uri="{0D108BD9-81ED-4DB2-BD59-A6C34878D82A}">
                    <a16:rowId xmlns:a16="http://schemas.microsoft.com/office/drawing/2014/main" val="2567092993"/>
                  </a:ext>
                </a:extLst>
              </a:tr>
              <a:tr h="975356">
                <a:tc>
                  <a:txBody>
                    <a:bodyPr/>
                    <a:lstStyle/>
                    <a:p>
                      <a:r>
                        <a:rPr lang="es-AR" sz="4000" dirty="0">
                          <a:solidFill>
                            <a:schemeClr val="dk1"/>
                          </a:solidFill>
                          <a:effectLst/>
                          <a:latin typeface="+mn-lt"/>
                          <a:ea typeface="+mn-ea"/>
                          <a:cs typeface="+mn-cs"/>
                        </a:rPr>
                        <a:t>Relaciones Laborales y Orientación profesional</a:t>
                      </a:r>
                      <a:endParaRPr lang="es-AR" sz="4000" dirty="0"/>
                    </a:p>
                  </a:txBody>
                  <a:tcPr marL="121924" marR="121924" marT="60962" marB="60962"/>
                </a:tc>
                <a:tc>
                  <a:txBody>
                    <a:bodyPr/>
                    <a:lstStyle/>
                    <a:p>
                      <a:pPr algn="ctr"/>
                      <a:r>
                        <a:rPr lang="en-US" sz="4000" dirty="0"/>
                        <a:t>24</a:t>
                      </a:r>
                      <a:endParaRPr lang="es-AR" sz="4000" dirty="0"/>
                    </a:p>
                  </a:txBody>
                  <a:tcPr marL="121924" marR="121924" marT="60962" marB="60962"/>
                </a:tc>
                <a:tc>
                  <a:txBody>
                    <a:bodyPr/>
                    <a:lstStyle/>
                    <a:p>
                      <a:pPr algn="ctr"/>
                      <a:r>
                        <a:rPr lang="en-US" sz="4000" dirty="0"/>
                        <a:t>3</a:t>
                      </a:r>
                      <a:endParaRPr lang="es-AR" sz="4000" dirty="0"/>
                    </a:p>
                  </a:txBody>
                  <a:tcPr marL="121924" marR="121924" marT="60962" marB="60962"/>
                </a:tc>
                <a:tc>
                  <a:txBody>
                    <a:bodyPr/>
                    <a:lstStyle/>
                    <a:p>
                      <a:pPr algn="ctr"/>
                      <a:r>
                        <a:rPr lang="en-US" sz="4000" dirty="0"/>
                        <a:t>27</a:t>
                      </a:r>
                      <a:endParaRPr lang="es-AR" sz="4000" dirty="0"/>
                    </a:p>
                  </a:txBody>
                  <a:tcPr marL="121924" marR="121924" marT="60962" marB="60962"/>
                </a:tc>
                <a:extLst>
                  <a:ext uri="{0D108BD9-81ED-4DB2-BD59-A6C34878D82A}">
                    <a16:rowId xmlns:a16="http://schemas.microsoft.com/office/drawing/2014/main" val="2490308830"/>
                  </a:ext>
                </a:extLst>
              </a:tr>
              <a:tr h="777244">
                <a:tc>
                  <a:txBody>
                    <a:bodyPr/>
                    <a:lstStyle/>
                    <a:p>
                      <a:r>
                        <a:rPr lang="en-US" sz="4000" dirty="0"/>
                        <a:t>Total</a:t>
                      </a:r>
                      <a:endParaRPr lang="es-AR" sz="4000" dirty="0"/>
                    </a:p>
                  </a:txBody>
                  <a:tcPr marL="121924" marR="121924" marT="60962" marB="60962"/>
                </a:tc>
                <a:tc>
                  <a:txBody>
                    <a:bodyPr/>
                    <a:lstStyle/>
                    <a:p>
                      <a:pPr algn="ctr"/>
                      <a:r>
                        <a:rPr lang="en-US" sz="4000" dirty="0"/>
                        <a:t>364</a:t>
                      </a:r>
                      <a:endParaRPr lang="es-AR" sz="4000" dirty="0"/>
                    </a:p>
                  </a:txBody>
                  <a:tcPr marL="121924" marR="121924" marT="60962" marB="60962"/>
                </a:tc>
                <a:tc>
                  <a:txBody>
                    <a:bodyPr/>
                    <a:lstStyle/>
                    <a:p>
                      <a:pPr algn="ctr"/>
                      <a:r>
                        <a:rPr lang="en-US" sz="4000" dirty="0"/>
                        <a:t>223</a:t>
                      </a:r>
                      <a:endParaRPr lang="es-AR" sz="4000" dirty="0"/>
                    </a:p>
                  </a:txBody>
                  <a:tcPr marL="121924" marR="121924" marT="60962" marB="60962"/>
                </a:tc>
                <a:tc>
                  <a:txBody>
                    <a:bodyPr/>
                    <a:lstStyle/>
                    <a:p>
                      <a:pPr algn="ctr"/>
                      <a:r>
                        <a:rPr lang="en-US" sz="4000" dirty="0"/>
                        <a:t>587</a:t>
                      </a:r>
                      <a:endParaRPr lang="es-AR" sz="4000" dirty="0"/>
                    </a:p>
                  </a:txBody>
                  <a:tcPr marL="121924" marR="121924" marT="60962" marB="60962"/>
                </a:tc>
                <a:extLst>
                  <a:ext uri="{0D108BD9-81ED-4DB2-BD59-A6C34878D82A}">
                    <a16:rowId xmlns:a16="http://schemas.microsoft.com/office/drawing/2014/main" val="3930174173"/>
                  </a:ext>
                </a:extLst>
              </a:tr>
            </a:tbl>
          </a:graphicData>
        </a:graphic>
      </p:graphicFrame>
    </p:spTree>
    <p:extLst>
      <p:ext uri="{BB962C8B-B14F-4D97-AF65-F5344CB8AC3E}">
        <p14:creationId xmlns:p14="http://schemas.microsoft.com/office/powerpoint/2010/main" val="268094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11039043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2334169"/>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4" name="CuadroTexto 3"/>
          <p:cNvSpPr txBox="1"/>
          <p:nvPr/>
        </p:nvSpPr>
        <p:spPr>
          <a:xfrm>
            <a:off x="872792" y="2347936"/>
            <a:ext cx="7387694" cy="792653"/>
          </a:xfrm>
          <a:prstGeom prst="rect">
            <a:avLst/>
          </a:prstGeom>
          <a:noFill/>
        </p:spPr>
        <p:txBody>
          <a:bodyPr wrap="square" rtlCol="0">
            <a:spAutoFit/>
          </a:bodyPr>
          <a:lstStyle/>
          <a:p>
            <a:r>
              <a:rPr lang="es-ES" sz="4551" b="1" dirty="0"/>
              <a:t>ALGORITMO -&gt; PROGRAMA</a:t>
            </a:r>
          </a:p>
        </p:txBody>
      </p:sp>
      <p:pic>
        <p:nvPicPr>
          <p:cNvPr id="5" name="Imagen 4"/>
          <p:cNvPicPr>
            <a:picLocks noChangeAspect="1"/>
          </p:cNvPicPr>
          <p:nvPr/>
        </p:nvPicPr>
        <p:blipFill>
          <a:blip r:embed="rId3"/>
          <a:stretch>
            <a:fillRect/>
          </a:stretch>
        </p:blipFill>
        <p:spPr>
          <a:xfrm>
            <a:off x="4101674" y="6345445"/>
            <a:ext cx="9494635" cy="1945816"/>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5700201" y="3371667"/>
            <a:ext cx="6297577" cy="2765107"/>
          </a:xfrm>
          <a:prstGeom prst="rect">
            <a:avLst/>
          </a:prstGeom>
        </p:spPr>
      </p:pic>
    </p:spTree>
    <p:extLst>
      <p:ext uri="{BB962C8B-B14F-4D97-AF65-F5344CB8AC3E}">
        <p14:creationId xmlns:p14="http://schemas.microsoft.com/office/powerpoint/2010/main" val="2433365077"/>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2792" y="2347936"/>
            <a:ext cx="10460035" cy="792653"/>
          </a:xfrm>
          <a:prstGeom prst="rect">
            <a:avLst/>
          </a:prstGeom>
          <a:noFill/>
        </p:spPr>
        <p:txBody>
          <a:bodyPr wrap="square" rtlCol="0">
            <a:spAutoFit/>
          </a:bodyPr>
          <a:lstStyle/>
          <a:p>
            <a:r>
              <a:rPr lang="es-ES" sz="4551" b="1" dirty="0"/>
              <a:t>EJEMPLO ELEMENTOS DE UN ALGORITMO</a:t>
            </a:r>
          </a:p>
        </p:txBody>
      </p:sp>
      <p:sp>
        <p:nvSpPr>
          <p:cNvPr id="2" name="CuadroTexto 1"/>
          <p:cNvSpPr txBox="1"/>
          <p:nvPr/>
        </p:nvSpPr>
        <p:spPr>
          <a:xfrm>
            <a:off x="8362898" y="3313445"/>
            <a:ext cx="7783265" cy="5607176"/>
          </a:xfrm>
          <a:prstGeom prst="rect">
            <a:avLst/>
          </a:prstGeom>
          <a:noFill/>
        </p:spPr>
        <p:txBody>
          <a:bodyPr wrap="square" rtlCol="0">
            <a:spAutoFit/>
          </a:bodyPr>
          <a:lstStyle/>
          <a:p>
            <a:r>
              <a:rPr lang="es-AR" sz="3413" dirty="0"/>
              <a:t>Obtención del área de un rectángulo:</a:t>
            </a:r>
          </a:p>
          <a:p>
            <a:r>
              <a:rPr lang="es-AR" sz="3413" dirty="0"/>
              <a:t>Altura: 5 cm</a:t>
            </a:r>
          </a:p>
          <a:p>
            <a:r>
              <a:rPr lang="es-AR" sz="3413" dirty="0"/>
              <a:t>Base: 10 cm</a:t>
            </a:r>
          </a:p>
          <a:p>
            <a:r>
              <a:rPr lang="es-AR" sz="3982" b="1" dirty="0"/>
              <a:t>1. Salida: </a:t>
            </a:r>
            <a:r>
              <a:rPr lang="es-AR" sz="3413" dirty="0"/>
              <a:t>área</a:t>
            </a:r>
          </a:p>
          <a:p>
            <a:r>
              <a:rPr lang="es-AR" sz="3413" dirty="0"/>
              <a:t>Fórmula del área: base x altura.</a:t>
            </a:r>
          </a:p>
          <a:p>
            <a:r>
              <a:rPr lang="es-AR" sz="3982" b="1" dirty="0"/>
              <a:t>2. Entradas de datos:</a:t>
            </a:r>
          </a:p>
          <a:p>
            <a:r>
              <a:rPr lang="es-AR" sz="3413" dirty="0"/>
              <a:t>Dato de Entrada 1: altura: 5 cm</a:t>
            </a:r>
          </a:p>
          <a:p>
            <a:r>
              <a:rPr lang="es-AR" sz="3413" dirty="0"/>
              <a:t>Dato de Entrada 2: base: 10 cm</a:t>
            </a:r>
          </a:p>
          <a:p>
            <a:r>
              <a:rPr lang="es-AR" sz="3982" b="1" dirty="0"/>
              <a:t>3. Proceso:</a:t>
            </a:r>
          </a:p>
          <a:p>
            <a:r>
              <a:rPr lang="es-AR" sz="3413" dirty="0"/>
              <a:t>área = base * altura -&gt; área = 50</a:t>
            </a:r>
            <a:endParaRPr lang="es-ES" sz="4551" dirty="0"/>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3" name="Rectángulo 2"/>
          <p:cNvSpPr/>
          <p:nvPr/>
        </p:nvSpPr>
        <p:spPr>
          <a:xfrm>
            <a:off x="872792" y="4262332"/>
            <a:ext cx="3905707" cy="1638582"/>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cxnSp>
        <p:nvCxnSpPr>
          <p:cNvPr id="8" name="Conector recto de flecha 7"/>
          <p:cNvCxnSpPr/>
          <p:nvPr/>
        </p:nvCxnSpPr>
        <p:spPr>
          <a:xfrm>
            <a:off x="872792" y="6412971"/>
            <a:ext cx="3905707"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2264384" y="6720995"/>
            <a:ext cx="2253050" cy="705129"/>
          </a:xfrm>
          <a:prstGeom prst="rect">
            <a:avLst/>
          </a:prstGeom>
          <a:noFill/>
        </p:spPr>
        <p:txBody>
          <a:bodyPr wrap="square" rtlCol="0">
            <a:spAutoFit/>
          </a:bodyPr>
          <a:lstStyle/>
          <a:p>
            <a:r>
              <a:rPr lang="es-AR" sz="3982" b="1" dirty="0"/>
              <a:t>10 cm</a:t>
            </a:r>
          </a:p>
        </p:txBody>
      </p:sp>
      <p:cxnSp>
        <p:nvCxnSpPr>
          <p:cNvPr id="11" name="Conector recto de flecha 10"/>
          <p:cNvCxnSpPr/>
          <p:nvPr/>
        </p:nvCxnSpPr>
        <p:spPr>
          <a:xfrm>
            <a:off x="5085733" y="4262332"/>
            <a:ext cx="0" cy="1638582"/>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5153044" y="4753328"/>
            <a:ext cx="2253050" cy="705129"/>
          </a:xfrm>
          <a:prstGeom prst="rect">
            <a:avLst/>
          </a:prstGeom>
          <a:noFill/>
        </p:spPr>
        <p:txBody>
          <a:bodyPr wrap="square" rtlCol="0">
            <a:spAutoFit/>
          </a:bodyPr>
          <a:lstStyle/>
          <a:p>
            <a:r>
              <a:rPr lang="es-AR" sz="3982" b="1" dirty="0"/>
              <a:t>5 cm</a:t>
            </a:r>
          </a:p>
        </p:txBody>
      </p:sp>
    </p:spTree>
    <p:extLst>
      <p:ext uri="{BB962C8B-B14F-4D97-AF65-F5344CB8AC3E}">
        <p14:creationId xmlns:p14="http://schemas.microsoft.com/office/powerpoint/2010/main" val="275293428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86867" y="1936638"/>
            <a:ext cx="10050391" cy="792653"/>
          </a:xfrm>
          <a:prstGeom prst="rect">
            <a:avLst/>
          </a:prstGeom>
          <a:noFill/>
        </p:spPr>
        <p:txBody>
          <a:bodyPr wrap="square" rtlCol="0">
            <a:spAutoFit/>
          </a:bodyPr>
          <a:lstStyle/>
          <a:p>
            <a:r>
              <a:rPr lang="es-ES" sz="4551" b="1" dirty="0"/>
              <a:t>REPRESENTACIÓN DE ALGORITMOS</a:t>
            </a:r>
          </a:p>
        </p:txBody>
      </p:sp>
      <p:sp>
        <p:nvSpPr>
          <p:cNvPr id="2" name="CuadroTexto 1"/>
          <p:cNvSpPr txBox="1"/>
          <p:nvPr/>
        </p:nvSpPr>
        <p:spPr>
          <a:xfrm>
            <a:off x="10718359" y="1980410"/>
            <a:ext cx="5851524" cy="705129"/>
          </a:xfrm>
          <a:prstGeom prst="rect">
            <a:avLst/>
          </a:prstGeom>
          <a:noFill/>
        </p:spPr>
        <p:txBody>
          <a:bodyPr wrap="square" rtlCol="0">
            <a:spAutoFit/>
          </a:bodyPr>
          <a:lstStyle/>
          <a:p>
            <a:r>
              <a:rPr lang="es-AR" sz="3982" b="1" dirty="0"/>
              <a:t>Diagrama de Flujo</a:t>
            </a:r>
            <a:endParaRPr lang="es-ES" sz="3982" dirty="0"/>
          </a:p>
        </p:txBody>
      </p:sp>
      <p:sp>
        <p:nvSpPr>
          <p:cNvPr id="7"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graphicFrame>
        <p:nvGraphicFramePr>
          <p:cNvPr id="3" name="Tabla 2"/>
          <p:cNvGraphicFramePr>
            <a:graphicFrameLocks noGrp="1"/>
          </p:cNvGraphicFramePr>
          <p:nvPr>
            <p:extLst/>
          </p:nvPr>
        </p:nvGraphicFramePr>
        <p:xfrm>
          <a:off x="682044" y="2828572"/>
          <a:ext cx="16180999" cy="6834474"/>
        </p:xfrm>
        <a:graphic>
          <a:graphicData uri="http://schemas.openxmlformats.org/drawingml/2006/table">
            <a:tbl>
              <a:tblPr firstRow="1" firstCol="1" bandCol="1">
                <a:tableStyleId>{21E4AEA4-8DFA-4A89-87EB-49C32662AFE0}</a:tableStyleId>
              </a:tblPr>
              <a:tblGrid>
                <a:gridCol w="2049594">
                  <a:extLst>
                    <a:ext uri="{9D8B030D-6E8A-4147-A177-3AD203B41FA5}">
                      <a16:colId xmlns:a16="http://schemas.microsoft.com/office/drawing/2014/main" val="1317809300"/>
                    </a:ext>
                  </a:extLst>
                </a:gridCol>
                <a:gridCol w="1833845">
                  <a:extLst>
                    <a:ext uri="{9D8B030D-6E8A-4147-A177-3AD203B41FA5}">
                      <a16:colId xmlns:a16="http://schemas.microsoft.com/office/drawing/2014/main" val="943194597"/>
                    </a:ext>
                  </a:extLst>
                </a:gridCol>
                <a:gridCol w="12297560">
                  <a:extLst>
                    <a:ext uri="{9D8B030D-6E8A-4147-A177-3AD203B41FA5}">
                      <a16:colId xmlns:a16="http://schemas.microsoft.com/office/drawing/2014/main" val="158301039"/>
                    </a:ext>
                  </a:extLst>
                </a:gridCol>
              </a:tblGrid>
              <a:tr h="1287475">
                <a:tc>
                  <a:txBody>
                    <a:bodyPr/>
                    <a:lstStyle/>
                    <a:p>
                      <a:pPr algn="ctr">
                        <a:lnSpc>
                          <a:spcPct val="110000"/>
                        </a:lnSpc>
                        <a:spcAft>
                          <a:spcPts val="0"/>
                        </a:spcAft>
                      </a:pPr>
                      <a:r>
                        <a:rPr lang="es-AR" sz="2600">
                          <a:effectLst/>
                        </a:rPr>
                        <a:t>Nombre del Símbolo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ctr">
                        <a:lnSpc>
                          <a:spcPct val="110000"/>
                        </a:lnSpc>
                        <a:spcAft>
                          <a:spcPts val="0"/>
                        </a:spcAft>
                      </a:pPr>
                      <a:r>
                        <a:rPr lang="es-AR" sz="2600">
                          <a:effectLst/>
                        </a:rPr>
                        <a:t>Representación del Símbolo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ctr">
                        <a:lnSpc>
                          <a:spcPct val="110000"/>
                        </a:lnSpc>
                        <a:spcAft>
                          <a:spcPts val="0"/>
                        </a:spcAft>
                      </a:pPr>
                      <a:r>
                        <a:rPr lang="es-AR" sz="2600" dirty="0">
                          <a:effectLst/>
                        </a:rPr>
                        <a:t>Función</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extLst>
                  <a:ext uri="{0D108BD9-81ED-4DB2-BD59-A6C34878D82A}">
                    <a16:rowId xmlns:a16="http://schemas.microsoft.com/office/drawing/2014/main" val="3278061728"/>
                  </a:ext>
                </a:extLst>
              </a:tr>
              <a:tr h="1287475">
                <a:tc>
                  <a:txBody>
                    <a:bodyPr/>
                    <a:lstStyle/>
                    <a:p>
                      <a:pPr algn="ctr">
                        <a:lnSpc>
                          <a:spcPct val="110000"/>
                        </a:lnSpc>
                        <a:spcAft>
                          <a:spcPts val="0"/>
                        </a:spcAft>
                      </a:pPr>
                      <a:r>
                        <a:rPr lang="es-AR" sz="2600">
                          <a:effectLst/>
                        </a:rPr>
                        <a:t> </a:t>
                      </a:r>
                      <a:endParaRPr lang="es-ES" sz="2600">
                        <a:effectLst/>
                      </a:endParaRPr>
                    </a:p>
                    <a:p>
                      <a:pPr algn="ctr">
                        <a:lnSpc>
                          <a:spcPct val="110000"/>
                        </a:lnSpc>
                        <a:spcAft>
                          <a:spcPts val="0"/>
                        </a:spcAft>
                      </a:pPr>
                      <a:r>
                        <a:rPr lang="es-AR" sz="2600">
                          <a:effectLst/>
                        </a:rPr>
                        <a:t>Inicio/Final</a:t>
                      </a:r>
                      <a:endParaRPr lang="es-ES" sz="2600">
                        <a:effectLst/>
                      </a:endParaRPr>
                    </a:p>
                    <a:p>
                      <a:pPr algn="ctr">
                        <a:lnSpc>
                          <a:spcPct val="110000"/>
                        </a:lnSpc>
                        <a:spcAft>
                          <a:spcPts val="0"/>
                        </a:spcAft>
                      </a:pPr>
                      <a:r>
                        <a:rPr lang="es-AR" sz="2600">
                          <a:effectLst/>
                        </a:rPr>
                        <a:t> </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el comienzo o la finalización de un algoritmo.</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932699187"/>
                  </a:ext>
                </a:extLst>
              </a:tr>
              <a:tr h="761765">
                <a:tc>
                  <a:txBody>
                    <a:bodyPr/>
                    <a:lstStyle/>
                    <a:p>
                      <a:pPr algn="ctr">
                        <a:lnSpc>
                          <a:spcPct val="110000"/>
                        </a:lnSpc>
                        <a:spcAft>
                          <a:spcPts val="0"/>
                        </a:spcAft>
                      </a:pPr>
                      <a:r>
                        <a:rPr lang="es-AR" sz="2600" dirty="0">
                          <a:effectLst/>
                        </a:rPr>
                        <a:t>Entrada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la entrada de datos por medio de un dispositivo de entrada.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406168513"/>
                  </a:ext>
                </a:extLst>
              </a:tr>
              <a:tr h="1278205">
                <a:tc>
                  <a:txBody>
                    <a:bodyPr/>
                    <a:lstStyle/>
                    <a:p>
                      <a:pPr algn="ctr">
                        <a:lnSpc>
                          <a:spcPct val="110000"/>
                        </a:lnSpc>
                        <a:spcAft>
                          <a:spcPts val="0"/>
                        </a:spcAft>
                      </a:pPr>
                      <a:r>
                        <a:rPr lang="es-AR" sz="2600" dirty="0">
                          <a:effectLst/>
                        </a:rPr>
                        <a:t>Proceso</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una operación como puede ser una operación matemática,</a:t>
                      </a:r>
                      <a:r>
                        <a:rPr lang="es-AR" sz="2600" baseline="0" dirty="0">
                          <a:effectLst/>
                        </a:rPr>
                        <a:t> </a:t>
                      </a:r>
                      <a:r>
                        <a:rPr lang="es-AR" sz="2600" dirty="0">
                          <a:effectLst/>
                        </a:rPr>
                        <a:t>una declaración de una variable o una asignación de una variable a un valor, etc.</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760107237"/>
                  </a:ext>
                </a:extLst>
              </a:tr>
              <a:tr h="1287475">
                <a:tc>
                  <a:txBody>
                    <a:bodyPr/>
                    <a:lstStyle/>
                    <a:p>
                      <a:pPr algn="ctr">
                        <a:lnSpc>
                          <a:spcPct val="110000"/>
                        </a:lnSpc>
                        <a:spcAft>
                          <a:spcPts val="0"/>
                        </a:spcAft>
                      </a:pPr>
                      <a:r>
                        <a:rPr lang="es-AR" sz="2600" dirty="0">
                          <a:effectLst/>
                        </a:rPr>
                        <a:t>Decisión</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a:effectLst/>
                        </a:rPr>
                        <a:t>Representa una condición: realiza comparaciones entre distintos valores. Al evaluar dicha condición puede dar como resultado dos posibles valores: verdadero o falso, en función de que si esa condición se cumple o no.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921371993"/>
                  </a:ext>
                </a:extLst>
              </a:tr>
              <a:tr h="858317">
                <a:tc>
                  <a:txBody>
                    <a:bodyPr/>
                    <a:lstStyle/>
                    <a:p>
                      <a:pPr algn="ctr">
                        <a:lnSpc>
                          <a:spcPct val="110000"/>
                        </a:lnSpc>
                        <a:spcAft>
                          <a:spcPts val="0"/>
                        </a:spcAft>
                      </a:pPr>
                      <a:r>
                        <a:rPr lang="es-AR" sz="2600" dirty="0">
                          <a:effectLst/>
                        </a:rPr>
                        <a:t>Salida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la salida de datos o resultados. Sirve para representar los mensajes que el sistema le muestra al usuario por pantalla.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4127635367"/>
                  </a:ext>
                </a:extLst>
              </a:tr>
            </a:tbl>
          </a:graphicData>
        </a:graphic>
      </p:graphicFrame>
      <p:sp>
        <p:nvSpPr>
          <p:cNvPr id="8" name="Diagrama de flujo: terminador 7"/>
          <p:cNvSpPr/>
          <p:nvPr/>
        </p:nvSpPr>
        <p:spPr>
          <a:xfrm>
            <a:off x="2957320" y="4508042"/>
            <a:ext cx="1368213" cy="4876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2876038" y="5539887"/>
            <a:ext cx="1530773" cy="51477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996644" y="6565653"/>
            <a:ext cx="1368213" cy="555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1" name="Rombo 10"/>
          <p:cNvSpPr/>
          <p:nvPr/>
        </p:nvSpPr>
        <p:spPr>
          <a:xfrm>
            <a:off x="3139917" y="7633582"/>
            <a:ext cx="975360" cy="89408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3139917" y="8870844"/>
            <a:ext cx="1229983" cy="54378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9796656" y="2111693"/>
            <a:ext cx="716880" cy="409646"/>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Tree>
    <p:extLst>
      <p:ext uri="{BB962C8B-B14F-4D97-AF65-F5344CB8AC3E}">
        <p14:creationId xmlns:p14="http://schemas.microsoft.com/office/powerpoint/2010/main" val="177555876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86867" y="2347936"/>
            <a:ext cx="10050391" cy="792653"/>
          </a:xfrm>
          <a:prstGeom prst="rect">
            <a:avLst/>
          </a:prstGeom>
          <a:noFill/>
        </p:spPr>
        <p:txBody>
          <a:bodyPr wrap="square" rtlCol="0">
            <a:spAutoFit/>
          </a:bodyPr>
          <a:lstStyle/>
          <a:p>
            <a:r>
              <a:rPr lang="es-ES" sz="4551" b="1" dirty="0"/>
              <a:t>REPRESENTACIÓN DE ALGORITMOS</a:t>
            </a:r>
          </a:p>
        </p:txBody>
      </p:sp>
      <p:sp>
        <p:nvSpPr>
          <p:cNvPr id="2" name="CuadroTexto 1"/>
          <p:cNvSpPr txBox="1"/>
          <p:nvPr/>
        </p:nvSpPr>
        <p:spPr>
          <a:xfrm>
            <a:off x="10937257" y="2383376"/>
            <a:ext cx="4301278" cy="705129"/>
          </a:xfrm>
          <a:prstGeom prst="rect">
            <a:avLst/>
          </a:prstGeom>
          <a:noFill/>
        </p:spPr>
        <p:txBody>
          <a:bodyPr wrap="square" rtlCol="0">
            <a:spAutoFit/>
          </a:bodyPr>
          <a:lstStyle/>
          <a:p>
            <a:r>
              <a:rPr lang="es-AR" sz="3982" b="1" dirty="0"/>
              <a:t>Pseudocódigo</a:t>
            </a:r>
            <a:endParaRPr lang="es-ES" sz="3982" dirty="0"/>
          </a:p>
        </p:txBody>
      </p:sp>
      <p:sp>
        <p:nvSpPr>
          <p:cNvPr id="6" name="Rectángulo 5"/>
          <p:cNvSpPr/>
          <p:nvPr/>
        </p:nvSpPr>
        <p:spPr>
          <a:xfrm>
            <a:off x="3242328" y="4364743"/>
            <a:ext cx="12699011" cy="4293996"/>
          </a:xfrm>
          <a:prstGeom prst="rect">
            <a:avLst/>
          </a:prstGeom>
        </p:spPr>
        <p:txBody>
          <a:bodyPr wrap="square">
            <a:spAutoFit/>
          </a:bodyPr>
          <a:lstStyle/>
          <a:p>
            <a:r>
              <a:rPr lang="es-ES" sz="3413" dirty="0">
                <a:latin typeface="Consolas" panose="020B0609020204030204" pitchFamily="49" charset="0"/>
              </a:rPr>
              <a:t>INICIO </a:t>
            </a:r>
            <a:r>
              <a:rPr lang="es-ES" sz="3413" dirty="0" err="1">
                <a:latin typeface="Consolas" panose="020B0609020204030204" pitchFamily="49" charset="0"/>
              </a:rPr>
              <a:t>restaEnteros</a:t>
            </a:r>
            <a:endParaRPr lang="es-ES" sz="3413" dirty="0">
              <a:latin typeface="Consolas" panose="020B0609020204030204" pitchFamily="49" charset="0"/>
            </a:endParaRPr>
          </a:p>
          <a:p>
            <a:r>
              <a:rPr lang="es-ES" sz="3413" dirty="0">
                <a:latin typeface="Consolas" panose="020B0609020204030204" pitchFamily="49" charset="0"/>
              </a:rPr>
              <a:t>	ENTERO numero1</a:t>
            </a:r>
          </a:p>
          <a:p>
            <a:r>
              <a:rPr lang="es-ES" sz="3413" dirty="0">
                <a:latin typeface="Consolas" panose="020B0609020204030204" pitchFamily="49" charset="0"/>
              </a:rPr>
              <a:t>	ENTERO numero2</a:t>
            </a:r>
          </a:p>
          <a:p>
            <a:r>
              <a:rPr lang="es-ES" sz="3413" dirty="0">
                <a:latin typeface="Consolas" panose="020B0609020204030204" pitchFamily="49" charset="0"/>
              </a:rPr>
              <a:t>	IMPRIMIR “Ingrese el primer número”</a:t>
            </a:r>
          </a:p>
          <a:p>
            <a:r>
              <a:rPr lang="es-ES" sz="3413" dirty="0">
                <a:latin typeface="Consolas" panose="020B0609020204030204" pitchFamily="49" charset="0"/>
              </a:rPr>
              <a:t>	IMPRIMIR “Ingrese el segundo número”</a:t>
            </a:r>
          </a:p>
          <a:p>
            <a:r>
              <a:rPr lang="es-ES" sz="3413" dirty="0">
                <a:latin typeface="Consolas" panose="020B0609020204030204" pitchFamily="49" charset="0"/>
              </a:rPr>
              <a:t>	ENTERO resta = numero1-numero2</a:t>
            </a:r>
          </a:p>
          <a:p>
            <a:r>
              <a:rPr lang="es-ES" sz="3413" dirty="0">
                <a:latin typeface="Consolas" panose="020B0609020204030204" pitchFamily="49" charset="0"/>
              </a:rPr>
              <a:t>	IMPRIMIR “El resultado de la resta es” + resta</a:t>
            </a:r>
          </a:p>
          <a:p>
            <a:r>
              <a:rPr lang="es-ES" sz="3413" dirty="0">
                <a:latin typeface="Consolas" panose="020B0609020204030204" pitchFamily="49" charset="0"/>
              </a:rPr>
              <a:t>FIN</a:t>
            </a:r>
          </a:p>
        </p:txBody>
      </p:sp>
      <p:sp>
        <p:nvSpPr>
          <p:cNvPr id="7"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8" name="Flecha izquierda 7"/>
          <p:cNvSpPr/>
          <p:nvPr/>
        </p:nvSpPr>
        <p:spPr>
          <a:xfrm flipH="1">
            <a:off x="9796656" y="2558952"/>
            <a:ext cx="716880" cy="409646"/>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Tree>
    <p:extLst>
      <p:ext uri="{BB962C8B-B14F-4D97-AF65-F5344CB8AC3E}">
        <p14:creationId xmlns:p14="http://schemas.microsoft.com/office/powerpoint/2010/main" val="319513493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2792" y="2347936"/>
            <a:ext cx="7592516" cy="792653"/>
          </a:xfrm>
          <a:prstGeom prst="rect">
            <a:avLst/>
          </a:prstGeom>
          <a:noFill/>
        </p:spPr>
        <p:txBody>
          <a:bodyPr wrap="square" rtlCol="0">
            <a:spAutoFit/>
          </a:bodyPr>
          <a:lstStyle/>
          <a:p>
            <a:r>
              <a:rPr lang="es-ES" sz="4551" b="1" dirty="0"/>
              <a:t>VALIDACIÓN DE ALGORITMOS</a:t>
            </a:r>
          </a:p>
        </p:txBody>
      </p:sp>
      <p:sp>
        <p:nvSpPr>
          <p:cNvPr id="2" name="CuadroTexto 1"/>
          <p:cNvSpPr txBox="1"/>
          <p:nvPr/>
        </p:nvSpPr>
        <p:spPr>
          <a:xfrm>
            <a:off x="860627" y="3288306"/>
            <a:ext cx="10984257" cy="7182736"/>
          </a:xfrm>
          <a:prstGeom prst="rect">
            <a:avLst/>
          </a:prstGeom>
          <a:noFill/>
        </p:spPr>
        <p:txBody>
          <a:bodyPr wrap="square" rtlCol="0">
            <a:spAutoFit/>
          </a:bodyPr>
          <a:lstStyle/>
          <a:p>
            <a:pPr marL="406394" indent="-406394">
              <a:buFont typeface="Wingdings" panose="05000000000000000000" pitchFamily="2" charset="2"/>
              <a:buChar char="ü"/>
            </a:pPr>
            <a:r>
              <a:rPr lang="es-AR" sz="3982" b="1" dirty="0"/>
              <a:t>Pruebas de Escritorio</a:t>
            </a:r>
          </a:p>
          <a:p>
            <a:pPr marL="1056623" lvl="1" indent="-406394">
              <a:buFont typeface="Wingdings" panose="05000000000000000000" pitchFamily="2" charset="2"/>
              <a:buChar char="§"/>
            </a:pPr>
            <a:r>
              <a:rPr lang="es-AR" sz="3413" dirty="0"/>
              <a:t>Sirve para validar un algoritmo, utilizando datos reales.</a:t>
            </a:r>
          </a:p>
          <a:p>
            <a:pPr marL="1056623" lvl="1" indent="-406394">
              <a:buFont typeface="Wingdings" panose="05000000000000000000" pitchFamily="2" charset="2"/>
              <a:buChar char="§"/>
            </a:pPr>
            <a:r>
              <a:rPr lang="es-AR" sz="3413" dirty="0"/>
              <a:t>Consiste en hacer seguimiento de un algoritmo </a:t>
            </a:r>
            <a:r>
              <a:rPr lang="es-AR" sz="3413" b="1" dirty="0"/>
              <a:t>recorriendo las sentencias secuencialmente</a:t>
            </a:r>
            <a:r>
              <a:rPr lang="es-AR" sz="3413" dirty="0"/>
              <a:t>, simulando el funcionamiento de la computadora.</a:t>
            </a:r>
          </a:p>
          <a:p>
            <a:pPr marL="1056623" lvl="1" indent="-406394">
              <a:buFont typeface="Wingdings" panose="05000000000000000000" pitchFamily="2" charset="2"/>
              <a:buChar char="§"/>
            </a:pPr>
            <a:r>
              <a:rPr lang="es-AR" sz="3413" dirty="0"/>
              <a:t>Se debe identificar las variables de </a:t>
            </a:r>
            <a:r>
              <a:rPr lang="es-AR" sz="3413" b="1" dirty="0"/>
              <a:t>entrada</a:t>
            </a:r>
            <a:r>
              <a:rPr lang="es-AR" sz="3413" dirty="0"/>
              <a:t>, cuáles son las variables </a:t>
            </a:r>
            <a:r>
              <a:rPr lang="es-AR" sz="3413" b="1" dirty="0"/>
              <a:t>auxiliares </a:t>
            </a:r>
            <a:r>
              <a:rPr lang="es-AR" sz="3413" dirty="0"/>
              <a:t>y cuáles son las variables de</a:t>
            </a:r>
            <a:r>
              <a:rPr lang="es-AR" sz="3413" b="1" dirty="0"/>
              <a:t> salida. </a:t>
            </a:r>
          </a:p>
          <a:p>
            <a:pPr marL="1056623" lvl="1" indent="-406394">
              <a:buFont typeface="Wingdings" panose="05000000000000000000" pitchFamily="2" charset="2"/>
              <a:buChar char="§"/>
            </a:pPr>
            <a:r>
              <a:rPr lang="es-AR" sz="3413" dirty="0"/>
              <a:t>A medida que se van recorriendo las líneas se anotan en una </a:t>
            </a:r>
            <a:r>
              <a:rPr lang="es-AR" sz="3413" b="1" dirty="0"/>
              <a:t>tabla auxiliar </a:t>
            </a:r>
            <a:r>
              <a:rPr lang="es-AR" sz="3413" dirty="0"/>
              <a:t>los valores que van tomando las variables.</a:t>
            </a:r>
          </a:p>
          <a:p>
            <a:pPr marL="1056623" lvl="1" indent="-406394">
              <a:buFont typeface="Wingdings" panose="05000000000000000000" pitchFamily="2" charset="2"/>
              <a:buChar char="§"/>
            </a:pPr>
            <a:endParaRPr lang="es-AR" sz="3413" dirty="0"/>
          </a:p>
          <a:p>
            <a:pPr marL="1056623" lvl="1" indent="-406394">
              <a:buFont typeface="Wingdings" panose="05000000000000000000" pitchFamily="2" charset="2"/>
              <a:buChar char="§"/>
            </a:pPr>
            <a:endParaRPr lang="es-ES" sz="4551" dirty="0"/>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graphicFrame>
        <p:nvGraphicFramePr>
          <p:cNvPr id="3" name="Tabla 2"/>
          <p:cNvGraphicFramePr>
            <a:graphicFrameLocks noGrp="1"/>
          </p:cNvGraphicFramePr>
          <p:nvPr>
            <p:extLst/>
          </p:nvPr>
        </p:nvGraphicFramePr>
        <p:xfrm>
          <a:off x="11809867" y="4364743"/>
          <a:ext cx="5423582" cy="2260773"/>
        </p:xfrm>
        <a:graphic>
          <a:graphicData uri="http://schemas.openxmlformats.org/drawingml/2006/table">
            <a:tbl>
              <a:tblPr firstRow="1" bandRow="1">
                <a:tableStyleId>{F5AB1C69-6EDB-4FF4-983F-18BD219EF322}</a:tableStyleId>
              </a:tblPr>
              <a:tblGrid>
                <a:gridCol w="2711791">
                  <a:extLst>
                    <a:ext uri="{9D8B030D-6E8A-4147-A177-3AD203B41FA5}">
                      <a16:colId xmlns:a16="http://schemas.microsoft.com/office/drawing/2014/main" val="2390681228"/>
                    </a:ext>
                  </a:extLst>
                </a:gridCol>
                <a:gridCol w="2711791">
                  <a:extLst>
                    <a:ext uri="{9D8B030D-6E8A-4147-A177-3AD203B41FA5}">
                      <a16:colId xmlns:a16="http://schemas.microsoft.com/office/drawing/2014/main" val="1117046916"/>
                    </a:ext>
                  </a:extLst>
                </a:gridCol>
              </a:tblGrid>
              <a:tr h="678522">
                <a:tc gridSpan="2">
                  <a:txBody>
                    <a:bodyPr/>
                    <a:lstStyle/>
                    <a:p>
                      <a:pPr algn="ctr"/>
                      <a:r>
                        <a:rPr lang="es-ES" sz="2600" dirty="0"/>
                        <a:t>Entrada</a:t>
                      </a:r>
                    </a:p>
                  </a:txBody>
                  <a:tcPr marL="130048" marR="130048" marT="65024" marB="65024"/>
                </a:tc>
                <a:tc hMerge="1">
                  <a:txBody>
                    <a:bodyPr/>
                    <a:lstStyle/>
                    <a:p>
                      <a:endParaRPr lang="es-ES" dirty="0"/>
                    </a:p>
                  </a:txBody>
                  <a:tcPr/>
                </a:tc>
                <a:extLst>
                  <a:ext uri="{0D108BD9-81ED-4DB2-BD59-A6C34878D82A}">
                    <a16:rowId xmlns:a16="http://schemas.microsoft.com/office/drawing/2014/main" val="3724483062"/>
                  </a:ext>
                </a:extLst>
              </a:tr>
              <a:tr h="527417">
                <a:tc>
                  <a:txBody>
                    <a:bodyPr/>
                    <a:lstStyle/>
                    <a:p>
                      <a:r>
                        <a:rPr lang="es-ES" sz="2600" dirty="0"/>
                        <a:t>Numero1 (entero)</a:t>
                      </a:r>
                    </a:p>
                  </a:txBody>
                  <a:tcPr marL="130048" marR="130048" marT="65024" marB="65024"/>
                </a:tc>
                <a:tc>
                  <a:txBody>
                    <a:bodyPr/>
                    <a:lstStyle/>
                    <a:p>
                      <a:r>
                        <a:rPr lang="es-ES" sz="2600" dirty="0"/>
                        <a:t>Numero2 (entero)</a:t>
                      </a:r>
                    </a:p>
                  </a:txBody>
                  <a:tcPr marL="130048" marR="130048" marT="65024" marB="65024"/>
                </a:tc>
                <a:extLst>
                  <a:ext uri="{0D108BD9-81ED-4DB2-BD59-A6C34878D82A}">
                    <a16:rowId xmlns:a16="http://schemas.microsoft.com/office/drawing/2014/main" val="2664021702"/>
                  </a:ext>
                </a:extLst>
              </a:tr>
              <a:tr h="527417">
                <a:tc>
                  <a:txBody>
                    <a:bodyPr/>
                    <a:lstStyle/>
                    <a:p>
                      <a:r>
                        <a:rPr lang="es-ES" sz="2600" dirty="0"/>
                        <a:t>10</a:t>
                      </a:r>
                    </a:p>
                  </a:txBody>
                  <a:tcPr marL="130048" marR="130048" marT="65024" marB="65024"/>
                </a:tc>
                <a:tc>
                  <a:txBody>
                    <a:bodyPr/>
                    <a:lstStyle/>
                    <a:p>
                      <a:r>
                        <a:rPr lang="es-ES" sz="2600" dirty="0"/>
                        <a:t>2</a:t>
                      </a:r>
                    </a:p>
                  </a:txBody>
                  <a:tcPr marL="130048" marR="130048" marT="65024" marB="65024"/>
                </a:tc>
                <a:extLst>
                  <a:ext uri="{0D108BD9-81ED-4DB2-BD59-A6C34878D82A}">
                    <a16:rowId xmlns:a16="http://schemas.microsoft.com/office/drawing/2014/main" val="3342648018"/>
                  </a:ext>
                </a:extLst>
              </a:tr>
              <a:tr h="527417">
                <a:tc>
                  <a:txBody>
                    <a:bodyPr/>
                    <a:lstStyle/>
                    <a:p>
                      <a:r>
                        <a:rPr lang="es-ES" sz="2600" dirty="0"/>
                        <a:t>200</a:t>
                      </a:r>
                    </a:p>
                  </a:txBody>
                  <a:tcPr marL="130048" marR="130048" marT="65024" marB="65024"/>
                </a:tc>
                <a:tc>
                  <a:txBody>
                    <a:bodyPr/>
                    <a:lstStyle/>
                    <a:p>
                      <a:r>
                        <a:rPr lang="es-ES" sz="2600" dirty="0"/>
                        <a:t>50</a:t>
                      </a:r>
                    </a:p>
                  </a:txBody>
                  <a:tcPr marL="130048" marR="130048" marT="65024" marB="65024"/>
                </a:tc>
                <a:extLst>
                  <a:ext uri="{0D108BD9-81ED-4DB2-BD59-A6C34878D82A}">
                    <a16:rowId xmlns:a16="http://schemas.microsoft.com/office/drawing/2014/main" val="4224776224"/>
                  </a:ext>
                </a:extLst>
              </a:tr>
            </a:tbl>
          </a:graphicData>
        </a:graphic>
      </p:graphicFrame>
      <p:graphicFrame>
        <p:nvGraphicFramePr>
          <p:cNvPr id="6" name="Tabla 5"/>
          <p:cNvGraphicFramePr>
            <a:graphicFrameLocks noGrp="1"/>
          </p:cNvGraphicFramePr>
          <p:nvPr>
            <p:extLst/>
          </p:nvPr>
        </p:nvGraphicFramePr>
        <p:xfrm>
          <a:off x="13165763" y="6935982"/>
          <a:ext cx="2711791" cy="2260773"/>
        </p:xfrm>
        <a:graphic>
          <a:graphicData uri="http://schemas.openxmlformats.org/drawingml/2006/table">
            <a:tbl>
              <a:tblPr firstRow="1" bandRow="1">
                <a:tableStyleId>{93296810-A885-4BE3-A3E7-6D5BEEA58F35}</a:tableStyleId>
              </a:tblPr>
              <a:tblGrid>
                <a:gridCol w="2711791">
                  <a:extLst>
                    <a:ext uri="{9D8B030D-6E8A-4147-A177-3AD203B41FA5}">
                      <a16:colId xmlns:a16="http://schemas.microsoft.com/office/drawing/2014/main" val="2819267497"/>
                    </a:ext>
                  </a:extLst>
                </a:gridCol>
              </a:tblGrid>
              <a:tr h="678522">
                <a:tc>
                  <a:txBody>
                    <a:bodyPr/>
                    <a:lstStyle/>
                    <a:p>
                      <a:pPr algn="ctr"/>
                      <a:r>
                        <a:rPr lang="es-ES" sz="2600" dirty="0"/>
                        <a:t>Salida</a:t>
                      </a:r>
                    </a:p>
                  </a:txBody>
                  <a:tcPr marL="130048" marR="130048" marT="65024" marB="65024"/>
                </a:tc>
                <a:extLst>
                  <a:ext uri="{0D108BD9-81ED-4DB2-BD59-A6C34878D82A}">
                    <a16:rowId xmlns:a16="http://schemas.microsoft.com/office/drawing/2014/main" val="1610967925"/>
                  </a:ext>
                </a:extLst>
              </a:tr>
              <a:tr h="527417">
                <a:tc>
                  <a:txBody>
                    <a:bodyPr/>
                    <a:lstStyle/>
                    <a:p>
                      <a:r>
                        <a:rPr lang="es-ES" sz="2600" dirty="0"/>
                        <a:t>Resta (entero)</a:t>
                      </a:r>
                    </a:p>
                  </a:txBody>
                  <a:tcPr marL="130048" marR="130048" marT="65024" marB="65024"/>
                </a:tc>
                <a:extLst>
                  <a:ext uri="{0D108BD9-81ED-4DB2-BD59-A6C34878D82A}">
                    <a16:rowId xmlns:a16="http://schemas.microsoft.com/office/drawing/2014/main" val="2683844637"/>
                  </a:ext>
                </a:extLst>
              </a:tr>
              <a:tr h="527417">
                <a:tc>
                  <a:txBody>
                    <a:bodyPr/>
                    <a:lstStyle/>
                    <a:p>
                      <a:r>
                        <a:rPr lang="es-ES" sz="2600" dirty="0"/>
                        <a:t>10-2 = 8</a:t>
                      </a:r>
                    </a:p>
                  </a:txBody>
                  <a:tcPr marL="130048" marR="130048" marT="65024" marB="65024"/>
                </a:tc>
                <a:extLst>
                  <a:ext uri="{0D108BD9-81ED-4DB2-BD59-A6C34878D82A}">
                    <a16:rowId xmlns:a16="http://schemas.microsoft.com/office/drawing/2014/main" val="3525935253"/>
                  </a:ext>
                </a:extLst>
              </a:tr>
              <a:tr h="527417">
                <a:tc>
                  <a:txBody>
                    <a:bodyPr/>
                    <a:lstStyle/>
                    <a:p>
                      <a:r>
                        <a:rPr lang="es-ES" sz="2600" dirty="0"/>
                        <a:t>200-50=150</a:t>
                      </a:r>
                    </a:p>
                  </a:txBody>
                  <a:tcPr marL="130048" marR="130048" marT="65024" marB="65024"/>
                </a:tc>
                <a:extLst>
                  <a:ext uri="{0D108BD9-81ED-4DB2-BD59-A6C34878D82A}">
                    <a16:rowId xmlns:a16="http://schemas.microsoft.com/office/drawing/2014/main" val="321965422"/>
                  </a:ext>
                </a:extLst>
              </a:tr>
            </a:tbl>
          </a:graphicData>
        </a:graphic>
      </p:graphicFrame>
      <p:sp>
        <p:nvSpPr>
          <p:cNvPr id="7" name="CuadroTexto 6"/>
          <p:cNvSpPr txBox="1"/>
          <p:nvPr/>
        </p:nvSpPr>
        <p:spPr>
          <a:xfrm>
            <a:off x="12992836" y="2683204"/>
            <a:ext cx="2903999" cy="1142749"/>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3413" b="1" dirty="0"/>
              <a:t>Ejemplo para: </a:t>
            </a:r>
            <a:r>
              <a:rPr lang="es-ES" sz="3413" b="1" dirty="0" err="1"/>
              <a:t>restaEnteros</a:t>
            </a:r>
            <a:endParaRPr lang="es-ES" sz="3413" dirty="0"/>
          </a:p>
        </p:txBody>
      </p:sp>
    </p:spTree>
    <p:extLst>
      <p:ext uri="{BB962C8B-B14F-4D97-AF65-F5344CB8AC3E}">
        <p14:creationId xmlns:p14="http://schemas.microsoft.com/office/powerpoint/2010/main" val="4074917366"/>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5"/>
            <a:ext cx="15566529" cy="2368277"/>
          </a:xfrm>
          <a:prstGeom prst="rect">
            <a:avLst/>
          </a:prstGeom>
          <a:noFill/>
        </p:spPr>
        <p:txBody>
          <a:bodyPr wrap="square" rtlCol="0">
            <a:spAutoFit/>
          </a:bodyPr>
          <a:lstStyle/>
          <a:p>
            <a:r>
              <a:rPr lang="es-ES" sz="4551" b="1" dirty="0"/>
              <a:t>EJEMPLO </a:t>
            </a:r>
          </a:p>
          <a:p>
            <a:r>
              <a:rPr lang="es-ES" sz="3413" b="1" dirty="0"/>
              <a:t>Definir</a:t>
            </a:r>
            <a:r>
              <a:rPr lang="es-AR" dirty="0"/>
              <a:t> </a:t>
            </a:r>
            <a:r>
              <a:rPr lang="es-AR" sz="3413" b="1" dirty="0"/>
              <a:t>un algoritmo que permita realizar una suma de dos números enteros. El usuario deberá ingresar primero un número, luego el siguiente número, y el sistema arrojará el resultado correspondiente.</a:t>
            </a:r>
            <a:endParaRPr lang="es-ES" sz="5689" b="1" dirty="0"/>
          </a:p>
        </p:txBody>
      </p:sp>
      <p:sp>
        <p:nvSpPr>
          <p:cNvPr id="2" name="CuadroTexto 1"/>
          <p:cNvSpPr txBox="1"/>
          <p:nvPr/>
        </p:nvSpPr>
        <p:spPr>
          <a:xfrm>
            <a:off x="1398923" y="6003326"/>
            <a:ext cx="3891632" cy="2455865"/>
          </a:xfrm>
          <a:prstGeom prst="rect">
            <a:avLst/>
          </a:prstGeom>
          <a:noFill/>
        </p:spPr>
        <p:txBody>
          <a:bodyPr wrap="square" rtlCol="0">
            <a:spAutoFit/>
          </a:bodyPr>
          <a:lstStyle/>
          <a:p>
            <a:r>
              <a:rPr lang="es-AR" sz="2844" b="1" dirty="0">
                <a:latin typeface="Consolas" panose="020B0609020204030204" pitchFamily="49" charset="0"/>
              </a:rPr>
              <a:t>INICIO</a:t>
            </a:r>
          </a:p>
          <a:p>
            <a:r>
              <a:rPr lang="es-AR" sz="2844" b="1" dirty="0">
                <a:latin typeface="Consolas" panose="020B0609020204030204" pitchFamily="49" charset="0"/>
              </a:rPr>
              <a:t>entero </a:t>
            </a:r>
            <a:r>
              <a:rPr lang="es-AR" sz="2844" b="1" dirty="0" err="1">
                <a:latin typeface="Consolas" panose="020B0609020204030204" pitchFamily="49" charset="0"/>
              </a:rPr>
              <a:t>primerNum</a:t>
            </a:r>
            <a:r>
              <a:rPr lang="es-AR" sz="2844" b="1" dirty="0">
                <a:latin typeface="Consolas" panose="020B0609020204030204" pitchFamily="49" charset="0"/>
              </a:rPr>
              <a:t>;</a:t>
            </a:r>
          </a:p>
          <a:p>
            <a:r>
              <a:rPr lang="es-AR" sz="2844" b="1" dirty="0">
                <a:latin typeface="Consolas" panose="020B0609020204030204" pitchFamily="49" charset="0"/>
              </a:rPr>
              <a:t>entero </a:t>
            </a:r>
            <a:r>
              <a:rPr lang="es-AR" sz="2844" b="1" dirty="0" err="1">
                <a:latin typeface="Consolas" panose="020B0609020204030204" pitchFamily="49" charset="0"/>
              </a:rPr>
              <a:t>segundoNum</a:t>
            </a:r>
            <a:r>
              <a:rPr lang="es-AR" sz="2844" b="1" dirty="0">
                <a:latin typeface="Consolas" panose="020B0609020204030204" pitchFamily="49" charset="0"/>
              </a:rPr>
              <a:t>;</a:t>
            </a:r>
          </a:p>
          <a:p>
            <a:r>
              <a:rPr lang="es-AR" sz="2844" b="1" dirty="0">
                <a:latin typeface="Consolas" panose="020B0609020204030204" pitchFamily="49" charset="0"/>
              </a:rPr>
              <a:t>entero suma;</a:t>
            </a:r>
          </a:p>
          <a:p>
            <a:endParaRPr lang="es-ES" sz="3982" b="1" i="1" dirty="0">
              <a:latin typeface="Consolas" panose="020B0609020204030204" pitchFamily="49" charset="0"/>
            </a:endParaRPr>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3" name="Imagen 2"/>
          <p:cNvPicPr>
            <a:picLocks noChangeAspect="1"/>
          </p:cNvPicPr>
          <p:nvPr/>
        </p:nvPicPr>
        <p:blipFill rotWithShape="1">
          <a:blip r:embed="rId2"/>
          <a:srcRect l="31759" t="410" r="14695" b="77026"/>
          <a:stretch/>
        </p:blipFill>
        <p:spPr>
          <a:xfrm>
            <a:off x="7514907" y="5938082"/>
            <a:ext cx="6880765" cy="2560284"/>
          </a:xfrm>
          <a:prstGeom prst="rect">
            <a:avLst/>
          </a:prstGeom>
        </p:spPr>
      </p:pic>
      <p:sp>
        <p:nvSpPr>
          <p:cNvPr id="6" name="Rectángulo 5"/>
          <p:cNvSpPr/>
          <p:nvPr/>
        </p:nvSpPr>
        <p:spPr>
          <a:xfrm>
            <a:off x="12719856" y="8000879"/>
            <a:ext cx="3072341" cy="512057"/>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
        <p:nvSpPr>
          <p:cNvPr id="7" name="CuadroTexto 6"/>
          <p:cNvSpPr txBox="1"/>
          <p:nvPr/>
        </p:nvSpPr>
        <p:spPr>
          <a:xfrm>
            <a:off x="1706157" y="4889262"/>
            <a:ext cx="4096455" cy="617541"/>
          </a:xfrm>
          <a:prstGeom prst="rect">
            <a:avLst/>
          </a:prstGeom>
          <a:noFill/>
        </p:spPr>
        <p:txBody>
          <a:bodyPr wrap="square" rtlCol="0">
            <a:spAutoFit/>
          </a:bodyPr>
          <a:lstStyle/>
          <a:p>
            <a:r>
              <a:rPr lang="es-AR" sz="3413" dirty="0"/>
              <a:t>Pseudocódigo</a:t>
            </a:r>
          </a:p>
        </p:txBody>
      </p:sp>
      <p:sp>
        <p:nvSpPr>
          <p:cNvPr id="8" name="CuadroTexto 7"/>
          <p:cNvSpPr txBox="1"/>
          <p:nvPr/>
        </p:nvSpPr>
        <p:spPr>
          <a:xfrm>
            <a:off x="9899068" y="4889262"/>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2018858357"/>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2" name="CuadroTexto 1"/>
          <p:cNvSpPr txBox="1"/>
          <p:nvPr/>
        </p:nvSpPr>
        <p:spPr>
          <a:xfrm>
            <a:off x="4983322" y="3230238"/>
            <a:ext cx="8020735" cy="1405385"/>
          </a:xfrm>
          <a:prstGeom prst="rect">
            <a:avLst/>
          </a:prstGeom>
          <a:noFill/>
        </p:spPr>
        <p:txBody>
          <a:bodyPr wrap="square" rtlCol="0">
            <a:spAutoFit/>
          </a:bodyPr>
          <a:lstStyle/>
          <a:p>
            <a:r>
              <a:rPr lang="es-AR" sz="2844" b="1" dirty="0">
                <a:latin typeface="Consolas" panose="020B0609020204030204" pitchFamily="49" charset="0"/>
              </a:rPr>
              <a:t>IMPRIMIR: “Ingrese el primer número:”</a:t>
            </a:r>
          </a:p>
          <a:p>
            <a:r>
              <a:rPr lang="es-AR" sz="2844" b="1" dirty="0">
                <a:latin typeface="Consolas" panose="020B0609020204030204" pitchFamily="49" charset="0"/>
              </a:rPr>
              <a:t>TOMAR: </a:t>
            </a:r>
            <a:r>
              <a:rPr lang="es-AR" sz="2844" b="1" dirty="0" err="1">
                <a:latin typeface="Consolas" panose="020B0609020204030204" pitchFamily="49" charset="0"/>
              </a:rPr>
              <a:t>primerNumIngresado</a:t>
            </a:r>
            <a:r>
              <a:rPr lang="es-AR" sz="2844" b="1" dirty="0">
                <a:latin typeface="Consolas" panose="020B0609020204030204" pitchFamily="49" charset="0"/>
              </a:rPr>
              <a:t>;</a:t>
            </a:r>
          </a:p>
          <a:p>
            <a:r>
              <a:rPr lang="es-AR" sz="2844" b="1" dirty="0" err="1">
                <a:latin typeface="Consolas" panose="020B0609020204030204" pitchFamily="49" charset="0"/>
              </a:rPr>
              <a:t>PrimerNum</a:t>
            </a:r>
            <a:r>
              <a:rPr lang="es-AR" sz="2844" b="1" dirty="0">
                <a:latin typeface="Consolas" panose="020B0609020204030204" pitchFamily="49" charset="0"/>
              </a:rPr>
              <a:t>=</a:t>
            </a:r>
            <a:r>
              <a:rPr lang="es-AR" sz="2844" b="1" dirty="0" err="1">
                <a:latin typeface="Consolas" panose="020B0609020204030204" pitchFamily="49" charset="0"/>
              </a:rPr>
              <a:t>primerNumIngresado</a:t>
            </a:r>
            <a:endParaRPr lang="es-AR" sz="2844" b="1" dirty="0">
              <a:latin typeface="Consolas" panose="020B0609020204030204" pitchFamily="49" charset="0"/>
            </a:endParaRPr>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3" name="Imagen 2"/>
          <p:cNvPicPr>
            <a:picLocks noChangeAspect="1"/>
          </p:cNvPicPr>
          <p:nvPr/>
        </p:nvPicPr>
        <p:blipFill rotWithShape="1">
          <a:blip r:embed="rId2"/>
          <a:srcRect t="21144" r="379" b="51526"/>
          <a:stretch/>
        </p:blipFill>
        <p:spPr>
          <a:xfrm>
            <a:off x="1720236" y="5769723"/>
            <a:ext cx="12801422" cy="3101121"/>
          </a:xfrm>
          <a:prstGeom prst="rect">
            <a:avLst/>
          </a:prstGeom>
        </p:spPr>
      </p:pic>
      <p:sp>
        <p:nvSpPr>
          <p:cNvPr id="6" name="Rectángulo 5"/>
          <p:cNvSpPr/>
          <p:nvPr/>
        </p:nvSpPr>
        <p:spPr>
          <a:xfrm>
            <a:off x="5700201" y="5196919"/>
            <a:ext cx="4096455" cy="101123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
        <p:nvSpPr>
          <p:cNvPr id="7" name="CuadroTexto 6"/>
          <p:cNvSpPr txBox="1"/>
          <p:nvPr/>
        </p:nvSpPr>
        <p:spPr>
          <a:xfrm>
            <a:off x="7698183" y="2623750"/>
            <a:ext cx="4096455" cy="617541"/>
          </a:xfrm>
          <a:prstGeom prst="rect">
            <a:avLst/>
          </a:prstGeom>
          <a:noFill/>
        </p:spPr>
        <p:txBody>
          <a:bodyPr wrap="square" rtlCol="0">
            <a:spAutoFit/>
          </a:bodyPr>
          <a:lstStyle/>
          <a:p>
            <a:r>
              <a:rPr lang="es-AR" sz="3413" dirty="0"/>
              <a:t>Pseudocódigo</a:t>
            </a:r>
          </a:p>
        </p:txBody>
      </p:sp>
      <p:sp>
        <p:nvSpPr>
          <p:cNvPr id="8" name="CuadroTexto 7"/>
          <p:cNvSpPr txBox="1"/>
          <p:nvPr/>
        </p:nvSpPr>
        <p:spPr>
          <a:xfrm>
            <a:off x="7768813" y="4979212"/>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106006171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91689" y="4671977"/>
            <a:ext cx="6330530" cy="3593804"/>
          </a:xfrm>
          <a:prstGeom prst="rect">
            <a:avLst/>
          </a:prstGeom>
        </p:spPr>
        <p:txBody>
          <a:bodyPr wrap="square">
            <a:spAutoFit/>
          </a:bodyPr>
          <a:lstStyle/>
          <a:p>
            <a:r>
              <a:rPr lang="es-AR" sz="2844" b="1" dirty="0">
                <a:latin typeface="Consolas" panose="020B0609020204030204" pitchFamily="49" charset="0"/>
              </a:rPr>
              <a:t>IMPRIMIR: “Ingrese el segundo número”</a:t>
            </a:r>
          </a:p>
          <a:p>
            <a:r>
              <a:rPr lang="es-AR" sz="2844" b="1" dirty="0">
                <a:latin typeface="Consolas" panose="020B0609020204030204" pitchFamily="49" charset="0"/>
              </a:rPr>
              <a:t>TOMAR: </a:t>
            </a:r>
            <a:r>
              <a:rPr lang="es-AR" sz="2844" b="1" dirty="0" err="1">
                <a:latin typeface="Consolas" panose="020B0609020204030204" pitchFamily="49" charset="0"/>
              </a:rPr>
              <a:t>segundoNumIngresado</a:t>
            </a:r>
            <a:r>
              <a:rPr lang="es-AR" sz="2844" b="1" dirty="0">
                <a:latin typeface="Consolas" panose="020B0609020204030204" pitchFamily="49" charset="0"/>
              </a:rPr>
              <a:t>;</a:t>
            </a:r>
          </a:p>
          <a:p>
            <a:r>
              <a:rPr lang="es-AR" sz="2844" b="1" dirty="0" err="1">
                <a:latin typeface="Consolas" panose="020B0609020204030204" pitchFamily="49" charset="0"/>
              </a:rPr>
              <a:t>SegundoNum</a:t>
            </a:r>
            <a:r>
              <a:rPr lang="es-AR" sz="2844" b="1" dirty="0">
                <a:latin typeface="Consolas" panose="020B0609020204030204" pitchFamily="49" charset="0"/>
              </a:rPr>
              <a:t>=</a:t>
            </a:r>
            <a:r>
              <a:rPr lang="es-AR" sz="2844" b="1" dirty="0" err="1">
                <a:latin typeface="Consolas" panose="020B0609020204030204" pitchFamily="49" charset="0"/>
              </a:rPr>
              <a:t>segundoNumIngresado</a:t>
            </a:r>
            <a:endParaRPr lang="es-AR" sz="2844" b="1" dirty="0">
              <a:latin typeface="Consolas" panose="020B0609020204030204" pitchFamily="49" charset="0"/>
            </a:endParaRPr>
          </a:p>
          <a:p>
            <a:r>
              <a:rPr lang="es-AR" sz="2844" b="1" dirty="0">
                <a:latin typeface="Consolas" panose="020B0609020204030204" pitchFamily="49" charset="0"/>
              </a:rPr>
              <a:t>Suma=</a:t>
            </a:r>
            <a:r>
              <a:rPr lang="es-AR" sz="2844" b="1" dirty="0" err="1">
                <a:latin typeface="Consolas" panose="020B0609020204030204" pitchFamily="49" charset="0"/>
              </a:rPr>
              <a:t>primerNum+segundoNum</a:t>
            </a:r>
            <a:r>
              <a:rPr lang="es-AR" sz="2844" b="1" dirty="0">
                <a:latin typeface="Consolas" panose="020B0609020204030204" pitchFamily="49" charset="0"/>
              </a:rPr>
              <a:t>;</a:t>
            </a:r>
          </a:p>
          <a:p>
            <a:r>
              <a:rPr lang="es-AR" sz="2844" b="1" dirty="0">
                <a:latin typeface="Consolas" panose="020B0609020204030204" pitchFamily="49" charset="0"/>
              </a:rPr>
              <a:t>IMPRIMIR: “El resultado de la suma es:” + suma</a:t>
            </a:r>
          </a:p>
          <a:p>
            <a:r>
              <a:rPr lang="es-AR" sz="2844" b="1" dirty="0">
                <a:latin typeface="Consolas" panose="020B0609020204030204" pitchFamily="49" charset="0"/>
              </a:rPr>
              <a:t>FIN</a:t>
            </a:r>
            <a:endParaRPr lang="es-ES" sz="3982"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8225385" y="4145125"/>
            <a:ext cx="9114613" cy="6042271"/>
          </a:xfrm>
          <a:prstGeom prst="rect">
            <a:avLst/>
          </a:prstGeom>
        </p:spPr>
      </p:pic>
      <p:sp>
        <p:nvSpPr>
          <p:cNvPr id="5" name="CuadroTexto 4"/>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8" name="CuadroTexto 7"/>
          <p:cNvSpPr txBox="1"/>
          <p:nvPr/>
        </p:nvSpPr>
        <p:spPr>
          <a:xfrm>
            <a:off x="1706157" y="3327415"/>
            <a:ext cx="4096455" cy="617541"/>
          </a:xfrm>
          <a:prstGeom prst="rect">
            <a:avLst/>
          </a:prstGeom>
          <a:noFill/>
        </p:spPr>
        <p:txBody>
          <a:bodyPr wrap="square" rtlCol="0">
            <a:spAutoFit/>
          </a:bodyPr>
          <a:lstStyle/>
          <a:p>
            <a:r>
              <a:rPr lang="es-AR" sz="3413" dirty="0"/>
              <a:t>Pseudocódigo</a:t>
            </a:r>
          </a:p>
        </p:txBody>
      </p:sp>
      <p:sp>
        <p:nvSpPr>
          <p:cNvPr id="9" name="CuadroTexto 8"/>
          <p:cNvSpPr txBox="1"/>
          <p:nvPr/>
        </p:nvSpPr>
        <p:spPr>
          <a:xfrm>
            <a:off x="9899068" y="3327415"/>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324105194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92869" y="1066800"/>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288131" y="2965478"/>
            <a:ext cx="16764000" cy="8388322"/>
          </a:xfrm>
        </p:spPr>
        <p:txBody>
          <a:bodyPr/>
          <a:lstStyle/>
          <a:p>
            <a:pPr marL="0" indent="0" algn="just">
              <a:buNone/>
            </a:pPr>
            <a:r>
              <a:rPr lang="es-AR" sz="4000" b="1" dirty="0"/>
              <a:t>1. Construir código de programación de acuerdo a especificaciones.</a:t>
            </a:r>
            <a:endParaRPr lang="es-AR" sz="4000" dirty="0"/>
          </a:p>
          <a:p>
            <a:pPr marL="0" indent="0" algn="just">
              <a:buNone/>
            </a:pPr>
            <a:endParaRPr lang="es-AR" sz="2000" dirty="0"/>
          </a:p>
          <a:p>
            <a:pPr algn="just"/>
            <a:r>
              <a:rPr lang="es-AR" sz="4000" dirty="0"/>
              <a:t>El </a:t>
            </a:r>
            <a:r>
              <a:rPr lang="es-AR" sz="4000" i="1" dirty="0"/>
              <a:t>Programador</a:t>
            </a:r>
            <a:r>
              <a:rPr lang="es-AR" sz="4000" dirty="0"/>
              <a:t> </a:t>
            </a:r>
            <a:r>
              <a:rPr lang="es-AR" sz="4000" b="1" dirty="0"/>
              <a:t>interpreta las especificaciones de requisitos y de diseño </a:t>
            </a:r>
            <a:r>
              <a:rPr lang="es-AR" sz="4000" dirty="0"/>
              <a:t>de las asignaciones a programar, comprendiendo en su contexto inmediato, </a:t>
            </a:r>
            <a:r>
              <a:rPr lang="es-AR" sz="4000" b="1" dirty="0">
                <a:solidFill>
                  <a:schemeClr val="accent1">
                    <a:lumMod val="75000"/>
                  </a:schemeClr>
                </a:solidFill>
              </a:rPr>
              <a:t>cuál es el problema a resolver</a:t>
            </a:r>
            <a:r>
              <a:rPr lang="es-AR" sz="4000" dirty="0"/>
              <a:t>, determinando el alcance del problema y convalidando su interpretación a fin de identificar aspectos faltantes.</a:t>
            </a:r>
          </a:p>
          <a:p>
            <a:pPr algn="just"/>
            <a:r>
              <a:rPr lang="es-AR" sz="4000" dirty="0"/>
              <a:t>Desarrolla </a:t>
            </a:r>
            <a:r>
              <a:rPr lang="es-AR" sz="4000" b="1" dirty="0"/>
              <a:t>algoritmos</a:t>
            </a:r>
            <a:r>
              <a:rPr lang="es-AR" sz="4000" dirty="0"/>
              <a:t> que den </a:t>
            </a:r>
            <a:r>
              <a:rPr lang="es-AR" sz="4000" b="1" dirty="0"/>
              <a:t>soluciones a los problemas </a:t>
            </a:r>
            <a:r>
              <a:rPr lang="es-AR" sz="4000" dirty="0"/>
              <a:t>asignados o derivados de los mismos, procurando tener un </a:t>
            </a:r>
            <a:r>
              <a:rPr lang="es-AR" sz="4000" b="1" dirty="0">
                <a:solidFill>
                  <a:schemeClr val="accent1">
                    <a:lumMod val="75000"/>
                  </a:schemeClr>
                </a:solidFill>
              </a:rPr>
              <a:t>código eficiente, documentado, fácil de entender y mantener</a:t>
            </a:r>
            <a:r>
              <a:rPr lang="es-AR" sz="4000" dirty="0"/>
              <a:t>. Efectúa </a:t>
            </a:r>
            <a:r>
              <a:rPr lang="es-AR" sz="4000" b="1" dirty="0"/>
              <a:t>pruebas de unidad </a:t>
            </a:r>
            <a:r>
              <a:rPr lang="es-AR" sz="4000" dirty="0"/>
              <a:t>al código construido para asegurar que cumpla con las especificaciones recibidas.</a:t>
            </a:r>
          </a:p>
          <a:p>
            <a:pPr algn="just"/>
            <a:endParaRPr lang="es-AR" sz="4000" dirty="0"/>
          </a:p>
        </p:txBody>
      </p:sp>
    </p:spTree>
    <p:extLst>
      <p:ext uri="{BB962C8B-B14F-4D97-AF65-F5344CB8AC3E}">
        <p14:creationId xmlns:p14="http://schemas.microsoft.com/office/powerpoint/2010/main" val="31110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2" name="Imagen 1"/>
          <p:cNvPicPr>
            <a:picLocks noChangeAspect="1"/>
          </p:cNvPicPr>
          <p:nvPr/>
        </p:nvPicPr>
        <p:blipFill rotWithShape="1">
          <a:blip r:embed="rId2"/>
          <a:srcRect t="40281"/>
          <a:stretch/>
        </p:blipFill>
        <p:spPr>
          <a:xfrm>
            <a:off x="8440263" y="3464137"/>
            <a:ext cx="8652655" cy="4394746"/>
          </a:xfrm>
          <a:prstGeom prst="rect">
            <a:avLst/>
          </a:prstGeom>
        </p:spPr>
      </p:pic>
      <p:sp>
        <p:nvSpPr>
          <p:cNvPr id="7" name="CuadroTexto 6"/>
          <p:cNvSpPr txBox="1"/>
          <p:nvPr/>
        </p:nvSpPr>
        <p:spPr>
          <a:xfrm>
            <a:off x="10820770" y="2763775"/>
            <a:ext cx="4573409" cy="617541"/>
          </a:xfrm>
          <a:prstGeom prst="rect">
            <a:avLst/>
          </a:prstGeom>
          <a:noFill/>
        </p:spPr>
        <p:txBody>
          <a:bodyPr wrap="square" rtlCol="0">
            <a:spAutoFit/>
          </a:bodyPr>
          <a:lstStyle/>
          <a:p>
            <a:r>
              <a:rPr lang="es-AR" sz="3413" dirty="0"/>
              <a:t>Prueba de Escritorio</a:t>
            </a:r>
          </a:p>
        </p:txBody>
      </p:sp>
      <p:sp>
        <p:nvSpPr>
          <p:cNvPr id="8" name="Rectángulo 7"/>
          <p:cNvSpPr/>
          <p:nvPr/>
        </p:nvSpPr>
        <p:spPr>
          <a:xfrm>
            <a:off x="760894" y="3179616"/>
            <a:ext cx="7783265" cy="6219908"/>
          </a:xfrm>
          <a:prstGeom prst="rect">
            <a:avLst/>
          </a:prstGeom>
        </p:spPr>
        <p:txBody>
          <a:bodyPr wrap="square">
            <a:spAutoFit/>
          </a:bodyPr>
          <a:lstStyle/>
          <a:p>
            <a:r>
              <a:rPr lang="es-AR" sz="2844" dirty="0">
                <a:latin typeface="Consolas" panose="020B0609020204030204" pitchFamily="49" charset="0"/>
              </a:rPr>
              <a:t>INICIO</a:t>
            </a:r>
          </a:p>
          <a:p>
            <a:r>
              <a:rPr lang="es-AR" sz="2844" dirty="0" err="1">
                <a:latin typeface="Consolas" panose="020B0609020204030204" pitchFamily="49" charset="0"/>
              </a:rPr>
              <a:t>int</a:t>
            </a:r>
            <a:r>
              <a:rPr lang="es-AR" sz="2844" dirty="0">
                <a:latin typeface="Consolas" panose="020B0609020204030204" pitchFamily="49" charset="0"/>
              </a:rPr>
              <a:t> </a:t>
            </a:r>
            <a:r>
              <a:rPr lang="es-AR" sz="2844" dirty="0" err="1">
                <a:latin typeface="Consolas" panose="020B0609020204030204" pitchFamily="49" charset="0"/>
              </a:rPr>
              <a:t>primerNum</a:t>
            </a:r>
            <a:r>
              <a:rPr lang="es-AR" sz="2844" dirty="0">
                <a:latin typeface="Consolas" panose="020B0609020204030204" pitchFamily="49" charset="0"/>
              </a:rPr>
              <a:t>;</a:t>
            </a:r>
          </a:p>
          <a:p>
            <a:r>
              <a:rPr lang="es-AR" sz="2844" dirty="0" err="1">
                <a:latin typeface="Consolas" panose="020B0609020204030204" pitchFamily="49" charset="0"/>
              </a:rPr>
              <a:t>int</a:t>
            </a:r>
            <a:r>
              <a:rPr lang="es-AR" sz="2844" dirty="0">
                <a:latin typeface="Consolas" panose="020B0609020204030204" pitchFamily="49" charset="0"/>
              </a:rPr>
              <a:t> </a:t>
            </a:r>
            <a:r>
              <a:rPr lang="es-AR" sz="2844" dirty="0" err="1">
                <a:latin typeface="Consolas" panose="020B0609020204030204" pitchFamily="49" charset="0"/>
              </a:rPr>
              <a:t>segundoNum</a:t>
            </a:r>
            <a:r>
              <a:rPr lang="es-AR" sz="2844" dirty="0">
                <a:latin typeface="Consolas" panose="020B0609020204030204" pitchFamily="49" charset="0"/>
              </a:rPr>
              <a:t>;</a:t>
            </a:r>
          </a:p>
          <a:p>
            <a:r>
              <a:rPr lang="es-AR" sz="2844" dirty="0" err="1">
                <a:latin typeface="Consolas" panose="020B0609020204030204" pitchFamily="49" charset="0"/>
              </a:rPr>
              <a:t>int</a:t>
            </a:r>
            <a:r>
              <a:rPr lang="es-AR" sz="2844" dirty="0">
                <a:latin typeface="Consolas" panose="020B0609020204030204" pitchFamily="49" charset="0"/>
              </a:rPr>
              <a:t> suma;</a:t>
            </a:r>
          </a:p>
          <a:p>
            <a:r>
              <a:rPr lang="es-AR" sz="2844" dirty="0">
                <a:latin typeface="Consolas" panose="020B0609020204030204" pitchFamily="49" charset="0"/>
              </a:rPr>
              <a:t>IMPRIMIR: “Ingrese el primer número:”</a:t>
            </a:r>
          </a:p>
          <a:p>
            <a:r>
              <a:rPr lang="es-AR" sz="2844" dirty="0">
                <a:latin typeface="Consolas" panose="020B0609020204030204" pitchFamily="49" charset="0"/>
              </a:rPr>
              <a:t>TOMAR: </a:t>
            </a:r>
            <a:r>
              <a:rPr lang="es-AR" sz="2844" dirty="0" err="1">
                <a:latin typeface="Consolas" panose="020B0609020204030204" pitchFamily="49" charset="0"/>
              </a:rPr>
              <a:t>primerNumIngresado</a:t>
            </a:r>
            <a:r>
              <a:rPr lang="es-AR" sz="2844" dirty="0">
                <a:latin typeface="Consolas" panose="020B0609020204030204" pitchFamily="49" charset="0"/>
              </a:rPr>
              <a:t>;</a:t>
            </a:r>
          </a:p>
          <a:p>
            <a:r>
              <a:rPr lang="es-AR" sz="2844" dirty="0" err="1">
                <a:latin typeface="Consolas" panose="020B0609020204030204" pitchFamily="49" charset="0"/>
              </a:rPr>
              <a:t>PrimerNum</a:t>
            </a:r>
            <a:r>
              <a:rPr lang="es-AR" sz="2844" dirty="0">
                <a:latin typeface="Consolas" panose="020B0609020204030204" pitchFamily="49" charset="0"/>
              </a:rPr>
              <a:t>=</a:t>
            </a:r>
            <a:r>
              <a:rPr lang="es-AR" sz="2844" dirty="0" err="1">
                <a:latin typeface="Consolas" panose="020B0609020204030204" pitchFamily="49" charset="0"/>
              </a:rPr>
              <a:t>primerNumIngresado</a:t>
            </a:r>
            <a:endParaRPr lang="es-AR" sz="2844" dirty="0">
              <a:latin typeface="Consolas" panose="020B0609020204030204" pitchFamily="49" charset="0"/>
            </a:endParaRPr>
          </a:p>
          <a:p>
            <a:r>
              <a:rPr lang="es-AR" sz="2844" dirty="0">
                <a:latin typeface="Consolas" panose="020B0609020204030204" pitchFamily="49" charset="0"/>
              </a:rPr>
              <a:t>IMPRIMIR: “Ingrese el segundo número”</a:t>
            </a:r>
          </a:p>
          <a:p>
            <a:r>
              <a:rPr lang="es-AR" sz="2844" dirty="0">
                <a:latin typeface="Consolas" panose="020B0609020204030204" pitchFamily="49" charset="0"/>
              </a:rPr>
              <a:t>TOMAR: </a:t>
            </a:r>
            <a:r>
              <a:rPr lang="es-AR" sz="2844" dirty="0" err="1">
                <a:latin typeface="Consolas" panose="020B0609020204030204" pitchFamily="49" charset="0"/>
              </a:rPr>
              <a:t>segundoNumIngresado</a:t>
            </a:r>
            <a:r>
              <a:rPr lang="es-AR" sz="2844" dirty="0">
                <a:latin typeface="Consolas" panose="020B0609020204030204" pitchFamily="49" charset="0"/>
              </a:rPr>
              <a:t>;</a:t>
            </a:r>
          </a:p>
          <a:p>
            <a:r>
              <a:rPr lang="es-AR" sz="2844" dirty="0" err="1">
                <a:latin typeface="Consolas" panose="020B0609020204030204" pitchFamily="49" charset="0"/>
              </a:rPr>
              <a:t>SegundoNum</a:t>
            </a:r>
            <a:r>
              <a:rPr lang="es-AR" sz="2844" dirty="0">
                <a:latin typeface="Consolas" panose="020B0609020204030204" pitchFamily="49" charset="0"/>
              </a:rPr>
              <a:t>=</a:t>
            </a:r>
            <a:r>
              <a:rPr lang="es-AR" sz="2844" dirty="0" err="1">
                <a:latin typeface="Consolas" panose="020B0609020204030204" pitchFamily="49" charset="0"/>
              </a:rPr>
              <a:t>segundoNumIngresado</a:t>
            </a:r>
            <a:endParaRPr lang="es-AR" sz="2844" dirty="0">
              <a:latin typeface="Consolas" panose="020B0609020204030204" pitchFamily="49" charset="0"/>
            </a:endParaRPr>
          </a:p>
          <a:p>
            <a:r>
              <a:rPr lang="es-AR" sz="2844" dirty="0">
                <a:latin typeface="Consolas" panose="020B0609020204030204" pitchFamily="49" charset="0"/>
              </a:rPr>
              <a:t>Suma=</a:t>
            </a:r>
            <a:r>
              <a:rPr lang="es-AR" sz="2844" dirty="0" err="1">
                <a:latin typeface="Consolas" panose="020B0609020204030204" pitchFamily="49" charset="0"/>
              </a:rPr>
              <a:t>primerNum+segundoNum</a:t>
            </a:r>
            <a:r>
              <a:rPr lang="es-AR" sz="2844" dirty="0">
                <a:latin typeface="Consolas" panose="020B0609020204030204" pitchFamily="49" charset="0"/>
              </a:rPr>
              <a:t>;</a:t>
            </a:r>
          </a:p>
          <a:p>
            <a:r>
              <a:rPr lang="es-AR" sz="2844" dirty="0">
                <a:latin typeface="Consolas" panose="020B0609020204030204" pitchFamily="49" charset="0"/>
              </a:rPr>
              <a:t>IMPRIMIR: “El resultado de la suma es:” + suma</a:t>
            </a:r>
          </a:p>
          <a:p>
            <a:r>
              <a:rPr lang="es-AR" sz="2844" dirty="0">
                <a:latin typeface="Consolas" panose="020B0609020204030204" pitchFamily="49" charset="0"/>
              </a:rPr>
              <a:t>FIN</a:t>
            </a:r>
          </a:p>
        </p:txBody>
      </p:sp>
    </p:spTree>
    <p:extLst>
      <p:ext uri="{BB962C8B-B14F-4D97-AF65-F5344CB8AC3E}">
        <p14:creationId xmlns:p14="http://schemas.microsoft.com/office/powerpoint/2010/main" val="1602534879"/>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1" y="3000683"/>
            <a:ext cx="4122347"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249257"/>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grpSp>
        <p:nvGrpSpPr>
          <p:cNvPr id="10" name="Grupo 9"/>
          <p:cNvGrpSpPr/>
          <p:nvPr/>
        </p:nvGrpSpPr>
        <p:grpSpPr>
          <a:xfrm>
            <a:off x="682044" y="2930984"/>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a:blip r:embed="rId3">
            <a:lum bright="-20000" contrast="40000"/>
          </a:blip>
          <a:stretch>
            <a:fillRect/>
          </a:stretch>
        </p:blipFill>
        <p:spPr>
          <a:xfrm>
            <a:off x="12497525" y="2872234"/>
            <a:ext cx="4842473" cy="6684383"/>
          </a:xfrm>
          <a:prstGeom prst="rect">
            <a:avLst/>
          </a:prstGeom>
        </p:spPr>
      </p:pic>
      <p:sp>
        <p:nvSpPr>
          <p:cNvPr id="3" name="CuadroTexto 2"/>
          <p:cNvSpPr txBox="1"/>
          <p:nvPr/>
        </p:nvSpPr>
        <p:spPr>
          <a:xfrm>
            <a:off x="682044" y="4493855"/>
            <a:ext cx="10343549" cy="4293996"/>
          </a:xfrm>
          <a:prstGeom prst="rect">
            <a:avLst/>
          </a:prstGeom>
          <a:noFill/>
        </p:spPr>
        <p:txBody>
          <a:bodyPr wrap="square" rtlCol="0">
            <a:spAutoFit/>
          </a:bodyPr>
          <a:lstStyle/>
          <a:p>
            <a:r>
              <a:rPr lang="es-ES" sz="3413" b="1" dirty="0">
                <a:latin typeface="Consolas" panose="020B0609020204030204" pitchFamily="49" charset="0"/>
              </a:rPr>
              <a:t>INICIO</a:t>
            </a:r>
          </a:p>
          <a:p>
            <a:r>
              <a:rPr lang="es-ES" sz="3413" b="1" dirty="0">
                <a:latin typeface="Consolas" panose="020B0609020204030204" pitchFamily="49" charset="0"/>
              </a:rPr>
              <a:t>BOOLEANO </a:t>
            </a:r>
            <a:r>
              <a:rPr lang="es-ES" sz="3413" b="1" dirty="0" err="1">
                <a:latin typeface="Consolas" panose="020B0609020204030204" pitchFamily="49" charset="0"/>
              </a:rPr>
              <a:t>tanqueLleno</a:t>
            </a:r>
            <a:r>
              <a:rPr lang="es-ES" sz="3413" b="1" dirty="0">
                <a:latin typeface="Consolas" panose="020B0609020204030204" pitchFamily="49" charset="0"/>
              </a:rPr>
              <a:t> = falso</a:t>
            </a:r>
          </a:p>
          <a:p>
            <a:r>
              <a:rPr lang="es-ES" sz="3413" b="1" dirty="0">
                <a:latin typeface="Consolas" panose="020B0609020204030204" pitchFamily="49" charset="0"/>
              </a:rPr>
              <a:t>MIENTRAS (</a:t>
            </a:r>
            <a:r>
              <a:rPr lang="es-ES" sz="3413" b="1" dirty="0" err="1">
                <a:latin typeface="Consolas" panose="020B0609020204030204" pitchFamily="49" charset="0"/>
              </a:rPr>
              <a:t>tanqueLleno</a:t>
            </a:r>
            <a:r>
              <a:rPr lang="es-ES" sz="3413" b="1" dirty="0">
                <a:latin typeface="Consolas" panose="020B0609020204030204" pitchFamily="49" charset="0"/>
              </a:rPr>
              <a:t> == falso)</a:t>
            </a:r>
          </a:p>
          <a:p>
            <a:r>
              <a:rPr lang="es-ES" sz="3413" b="1" dirty="0">
                <a:latin typeface="Consolas" panose="020B0609020204030204" pitchFamily="49" charset="0"/>
              </a:rPr>
              <a:t>	HACER:</a:t>
            </a:r>
          </a:p>
          <a:p>
            <a:endParaRPr lang="es-ES" sz="3413" b="1" dirty="0">
              <a:latin typeface="Consolas" panose="020B0609020204030204" pitchFamily="49" charset="0"/>
            </a:endParaRPr>
          </a:p>
          <a:p>
            <a:r>
              <a:rPr lang="es-ES" sz="3413" b="1" dirty="0">
                <a:latin typeface="Consolas" panose="020B0609020204030204" pitchFamily="49" charset="0"/>
              </a:rPr>
              <a:t>	llenar tanque</a:t>
            </a:r>
          </a:p>
          <a:p>
            <a:r>
              <a:rPr lang="es-ES" sz="3413" b="1" dirty="0">
                <a:latin typeface="Consolas" panose="020B0609020204030204" pitchFamily="49" charset="0"/>
              </a:rPr>
              <a:t>FIN_MIENTRAS</a:t>
            </a:r>
          </a:p>
          <a:p>
            <a:r>
              <a:rPr lang="es-ES" sz="3413" b="1" dirty="0">
                <a:latin typeface="Consolas" panose="020B0609020204030204" pitchFamily="49" charset="0"/>
              </a:rPr>
              <a:t>FIN</a:t>
            </a:r>
          </a:p>
        </p:txBody>
      </p:sp>
      <p:cxnSp>
        <p:nvCxnSpPr>
          <p:cNvPr id="5" name="Conector recto de flecha 4"/>
          <p:cNvCxnSpPr/>
          <p:nvPr/>
        </p:nvCxnSpPr>
        <p:spPr>
          <a:xfrm flipV="1">
            <a:off x="8362897" y="5037832"/>
            <a:ext cx="5632626" cy="82050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5564245" y="6373874"/>
            <a:ext cx="8226456" cy="1117433"/>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20" name="Título 1"/>
          <p:cNvSpPr txBox="1">
            <a:spLocks/>
          </p:cNvSpPr>
          <p:nvPr/>
        </p:nvSpPr>
        <p:spPr bwMode="auto">
          <a:xfrm>
            <a:off x="2818607" y="1191642"/>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569424993"/>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2" y="2790652"/>
            <a:ext cx="6537559"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039226"/>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sp>
        <p:nvSpPr>
          <p:cNvPr id="20" name="Rectángulo 19"/>
          <p:cNvSpPr/>
          <p:nvPr/>
        </p:nvSpPr>
        <p:spPr>
          <a:xfrm>
            <a:off x="682044" y="4114736"/>
            <a:ext cx="8586769" cy="3768789"/>
          </a:xfrm>
          <a:prstGeom prst="rect">
            <a:avLst/>
          </a:prstGeom>
        </p:spPr>
        <p:txBody>
          <a:bodyPr wrap="square">
            <a:spAutoFit/>
          </a:bodyPr>
          <a:lstStyle/>
          <a:p>
            <a:r>
              <a:rPr lang="es-ES" sz="3413" b="1" dirty="0"/>
              <a:t>INICIO</a:t>
            </a:r>
          </a:p>
          <a:p>
            <a:endParaRPr lang="es-ES" sz="3413" b="1" dirty="0"/>
          </a:p>
          <a:p>
            <a:r>
              <a:rPr lang="es-ES" sz="3413" b="1" dirty="0"/>
              <a:t>BOOLEANO </a:t>
            </a:r>
            <a:r>
              <a:rPr lang="es-ES" sz="3413" b="1" dirty="0" err="1"/>
              <a:t>llegadaColectivo</a:t>
            </a:r>
            <a:r>
              <a:rPr lang="es-ES" sz="3413" b="1" dirty="0"/>
              <a:t>=false;</a:t>
            </a:r>
          </a:p>
          <a:p>
            <a:r>
              <a:rPr lang="es-AR" sz="3413" b="1" dirty="0"/>
              <a:t>	HACER: esperar en la parada</a:t>
            </a:r>
          </a:p>
          <a:p>
            <a:r>
              <a:rPr lang="es-ES" sz="3413" b="1" dirty="0"/>
              <a:t>	MIENTRAS (</a:t>
            </a:r>
            <a:r>
              <a:rPr lang="es-ES" sz="3413" b="1" dirty="0" err="1"/>
              <a:t>llegadaColectivo</a:t>
            </a:r>
            <a:r>
              <a:rPr lang="es-ES" sz="3413" b="1" dirty="0"/>
              <a:t> == false)</a:t>
            </a:r>
          </a:p>
          <a:p>
            <a:r>
              <a:rPr lang="es-ES" sz="3413" b="1" dirty="0"/>
              <a:t>	FIN_MIENTRAS</a:t>
            </a:r>
          </a:p>
          <a:p>
            <a:r>
              <a:rPr lang="es-ES" sz="3413" b="1" dirty="0"/>
              <a:t>FIN</a:t>
            </a:r>
            <a:endParaRPr lang="es-ES" sz="3982" b="1" dirty="0">
              <a:latin typeface="Consolas" panose="020B0609020204030204" pitchFamily="49" charset="0"/>
            </a:endParaRPr>
          </a:p>
        </p:txBody>
      </p:sp>
      <p:grpSp>
        <p:nvGrpSpPr>
          <p:cNvPr id="10" name="Grupo 9"/>
          <p:cNvGrpSpPr/>
          <p:nvPr/>
        </p:nvGrpSpPr>
        <p:grpSpPr>
          <a:xfrm>
            <a:off x="682044" y="2720953"/>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rotWithShape="1">
          <a:blip r:embed="rId3">
            <a:lum bright="-20000" contrast="40000"/>
          </a:blip>
          <a:srcRect l="18580" r="21307"/>
          <a:stretch/>
        </p:blipFill>
        <p:spPr>
          <a:xfrm>
            <a:off x="10860868" y="3665734"/>
            <a:ext cx="6460331" cy="6004351"/>
          </a:xfrm>
          <a:prstGeom prst="rect">
            <a:avLst/>
          </a:prstGeom>
        </p:spPr>
      </p:pic>
      <p:cxnSp>
        <p:nvCxnSpPr>
          <p:cNvPr id="13" name="Conector recto de flecha 12"/>
          <p:cNvCxnSpPr/>
          <p:nvPr/>
        </p:nvCxnSpPr>
        <p:spPr>
          <a:xfrm flipV="1">
            <a:off x="7338783" y="5469831"/>
            <a:ext cx="4608512" cy="49109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8839423" y="6667909"/>
            <a:ext cx="2390993" cy="75619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17" name="Título 1"/>
          <p:cNvSpPr txBox="1">
            <a:spLocks/>
          </p:cNvSpPr>
          <p:nvPr/>
        </p:nvSpPr>
        <p:spPr bwMode="auto">
          <a:xfrm>
            <a:off x="2818607" y="1191642"/>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3075775425"/>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2" y="2790652"/>
            <a:ext cx="2475229"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039226"/>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grpSp>
        <p:nvGrpSpPr>
          <p:cNvPr id="10" name="Grupo 9"/>
          <p:cNvGrpSpPr/>
          <p:nvPr/>
        </p:nvGrpSpPr>
        <p:grpSpPr>
          <a:xfrm>
            <a:off x="682044" y="2720953"/>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rotWithShape="1">
          <a:blip r:embed="rId2">
            <a:lum bright="-20000" contrast="40000"/>
          </a:blip>
          <a:srcRect r="23077"/>
          <a:stretch/>
        </p:blipFill>
        <p:spPr>
          <a:xfrm>
            <a:off x="11844884" y="2737693"/>
            <a:ext cx="5120569" cy="6545951"/>
          </a:xfrm>
          <a:prstGeom prst="rect">
            <a:avLst/>
          </a:prstGeom>
        </p:spPr>
      </p:pic>
      <p:sp>
        <p:nvSpPr>
          <p:cNvPr id="12" name="Rectángulo 11"/>
          <p:cNvSpPr/>
          <p:nvPr/>
        </p:nvSpPr>
        <p:spPr>
          <a:xfrm>
            <a:off x="726100" y="3803954"/>
            <a:ext cx="11470074" cy="3593741"/>
          </a:xfrm>
          <a:prstGeom prst="rect">
            <a:avLst/>
          </a:prstGeom>
        </p:spPr>
        <p:txBody>
          <a:bodyPr wrap="square">
            <a:spAutoFit/>
          </a:bodyPr>
          <a:lstStyle/>
          <a:p>
            <a:r>
              <a:rPr lang="es-ES" sz="3413" b="1" dirty="0">
                <a:latin typeface="Consolas" panose="020B0609020204030204" pitchFamily="49" charset="0"/>
              </a:rPr>
              <a:t>INICIO</a:t>
            </a:r>
          </a:p>
          <a:p>
            <a:r>
              <a:rPr lang="es-ES" sz="3413" b="1" dirty="0">
                <a:latin typeface="Consolas" panose="020B0609020204030204" pitchFamily="49" charset="0"/>
              </a:rPr>
              <a:t>PARA (ENTERO RUEDA = 1; RUEDA &lt;= 4; RUEDA++)</a:t>
            </a:r>
          </a:p>
          <a:p>
            <a:r>
              <a:rPr lang="es-ES" sz="3413" b="1" dirty="0">
                <a:latin typeface="Consolas" panose="020B0609020204030204" pitchFamily="49" charset="0"/>
              </a:rPr>
              <a:t>	</a:t>
            </a:r>
            <a:r>
              <a:rPr lang="es-ES" sz="3413" b="1" dirty="0" err="1">
                <a:latin typeface="Consolas" panose="020B0609020204030204" pitchFamily="49" charset="0"/>
              </a:rPr>
              <a:t>inflar_rueda</a:t>
            </a:r>
            <a:r>
              <a:rPr lang="es-ES" sz="3413" b="1" dirty="0">
                <a:latin typeface="Consolas" panose="020B0609020204030204" pitchFamily="49" charset="0"/>
              </a:rPr>
              <a:t> (RUEDA)</a:t>
            </a:r>
          </a:p>
          <a:p>
            <a:r>
              <a:rPr lang="es-ES" sz="3413" b="1" dirty="0">
                <a:latin typeface="Consolas" panose="020B0609020204030204" pitchFamily="49" charset="0"/>
              </a:rPr>
              <a:t>FIN_PARA</a:t>
            </a:r>
          </a:p>
          <a:p>
            <a:r>
              <a:rPr lang="es-ES" sz="3413" b="1" dirty="0">
                <a:latin typeface="Consolas" panose="020B0609020204030204" pitchFamily="49" charset="0"/>
              </a:rPr>
              <a:t>FIN</a:t>
            </a:r>
          </a:p>
          <a:p>
            <a:endParaRPr lang="es-ES" sz="2844" dirty="0">
              <a:latin typeface="Consolas" panose="020B0609020204030204" pitchFamily="49" charset="0"/>
            </a:endParaRPr>
          </a:p>
          <a:p>
            <a:endParaRPr lang="es-ES" sz="2844" dirty="0">
              <a:latin typeface="Consolas" panose="020B0609020204030204" pitchFamily="49" charset="0"/>
            </a:endParaRPr>
          </a:p>
        </p:txBody>
      </p:sp>
      <p:sp>
        <p:nvSpPr>
          <p:cNvPr id="14" name="Flecha izquierda 13"/>
          <p:cNvSpPr/>
          <p:nvPr/>
        </p:nvSpPr>
        <p:spPr>
          <a:xfrm rot="5400000" flipH="1" flipV="1">
            <a:off x="6122814" y="6242799"/>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sp>
        <p:nvSpPr>
          <p:cNvPr id="5" name="CuadroTexto 4"/>
          <p:cNvSpPr txBox="1"/>
          <p:nvPr/>
        </p:nvSpPr>
        <p:spPr>
          <a:xfrm>
            <a:off x="4866432" y="7381438"/>
            <a:ext cx="4717961" cy="2280753"/>
          </a:xfrm>
          <a:prstGeom prst="rect">
            <a:avLst/>
          </a:prstGeom>
          <a:noFill/>
        </p:spPr>
        <p:txBody>
          <a:bodyPr wrap="square" rtlCol="0">
            <a:spAutoFit/>
          </a:bodyPr>
          <a:lstStyle/>
          <a:p>
            <a:r>
              <a:rPr lang="es-ES" sz="2844" dirty="0">
                <a:latin typeface="Consolas" panose="020B0609020204030204" pitchFamily="49" charset="0"/>
              </a:rPr>
              <a:t>1. </a:t>
            </a:r>
            <a:r>
              <a:rPr lang="es-ES" sz="2844" dirty="0" err="1">
                <a:latin typeface="Consolas" panose="020B0609020204030204" pitchFamily="49" charset="0"/>
              </a:rPr>
              <a:t>inflar_rueda</a:t>
            </a:r>
            <a:r>
              <a:rPr lang="es-ES" sz="2844" dirty="0">
                <a:latin typeface="Consolas" panose="020B0609020204030204" pitchFamily="49" charset="0"/>
              </a:rPr>
              <a:t> (1)</a:t>
            </a:r>
          </a:p>
          <a:p>
            <a:r>
              <a:rPr lang="es-ES" sz="2844" dirty="0">
                <a:latin typeface="Consolas" panose="020B0609020204030204" pitchFamily="49" charset="0"/>
              </a:rPr>
              <a:t>2. </a:t>
            </a:r>
            <a:r>
              <a:rPr lang="es-ES" sz="2844" dirty="0" err="1">
                <a:latin typeface="Consolas" panose="020B0609020204030204" pitchFamily="49" charset="0"/>
              </a:rPr>
              <a:t>inflar_rueda</a:t>
            </a:r>
            <a:r>
              <a:rPr lang="es-ES" sz="2844" dirty="0">
                <a:latin typeface="Consolas" panose="020B0609020204030204" pitchFamily="49" charset="0"/>
              </a:rPr>
              <a:t> (2)</a:t>
            </a:r>
          </a:p>
          <a:p>
            <a:r>
              <a:rPr lang="es-ES" sz="2844" dirty="0">
                <a:latin typeface="Consolas" panose="020B0609020204030204" pitchFamily="49" charset="0"/>
              </a:rPr>
              <a:t>3. </a:t>
            </a:r>
            <a:r>
              <a:rPr lang="es-ES" sz="2844" dirty="0" err="1">
                <a:latin typeface="Consolas" panose="020B0609020204030204" pitchFamily="49" charset="0"/>
              </a:rPr>
              <a:t>inflar_rueda</a:t>
            </a:r>
            <a:r>
              <a:rPr lang="es-ES" sz="2844" dirty="0">
                <a:latin typeface="Consolas" panose="020B0609020204030204" pitchFamily="49" charset="0"/>
              </a:rPr>
              <a:t> (3)</a:t>
            </a:r>
          </a:p>
          <a:p>
            <a:r>
              <a:rPr lang="es-ES" sz="2844" dirty="0">
                <a:latin typeface="Consolas" panose="020B0609020204030204" pitchFamily="49" charset="0"/>
              </a:rPr>
              <a:t>4. </a:t>
            </a:r>
            <a:r>
              <a:rPr lang="es-ES" sz="2844" dirty="0" err="1">
                <a:latin typeface="Consolas" panose="020B0609020204030204" pitchFamily="49" charset="0"/>
              </a:rPr>
              <a:t>inflar_rueda</a:t>
            </a:r>
            <a:r>
              <a:rPr lang="es-ES" sz="2844" dirty="0">
                <a:latin typeface="Consolas" panose="020B0609020204030204" pitchFamily="49" charset="0"/>
              </a:rPr>
              <a:t> (4)</a:t>
            </a:r>
            <a:endParaRPr lang="es-ES" sz="4551" b="1" dirty="0">
              <a:latin typeface="Consolas" panose="020B0609020204030204" pitchFamily="49" charset="0"/>
            </a:endParaRPr>
          </a:p>
          <a:p>
            <a:endParaRPr lang="es-ES" sz="2844" dirty="0"/>
          </a:p>
        </p:txBody>
      </p:sp>
      <p:sp>
        <p:nvSpPr>
          <p:cNvPr id="13" name="CuadroTexto 12"/>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17" name="Título 1"/>
          <p:cNvSpPr txBox="1">
            <a:spLocks/>
          </p:cNvSpPr>
          <p:nvPr/>
        </p:nvSpPr>
        <p:spPr bwMode="auto">
          <a:xfrm>
            <a:off x="2818607" y="1191642"/>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866766895"/>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682044" y="2246817"/>
            <a:ext cx="3789221" cy="926911"/>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Recursividad</a:t>
              </a:r>
            </a:p>
          </p:txBody>
        </p:sp>
      </p:grpSp>
      <p:sp>
        <p:nvSpPr>
          <p:cNvPr id="3" name="CuadroTexto 2"/>
          <p:cNvSpPr txBox="1"/>
          <p:nvPr/>
        </p:nvSpPr>
        <p:spPr>
          <a:xfrm>
            <a:off x="1866812" y="3545452"/>
            <a:ext cx="13825536" cy="5869620"/>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Un algoritmo recursivo es aquel que </a:t>
            </a:r>
            <a:r>
              <a:rPr lang="es-AR" sz="3413" b="1" dirty="0"/>
              <a:t>utiliza una parte de sí mismo </a:t>
            </a:r>
            <a:r>
              <a:rPr lang="es-AR" sz="3413" dirty="0"/>
              <a:t>como solución al problema. </a:t>
            </a:r>
          </a:p>
          <a:p>
            <a:pPr marL="487672" indent="-487672">
              <a:buFont typeface="Wingdings" panose="05000000000000000000" pitchFamily="2" charset="2"/>
              <a:buChar char="ü"/>
            </a:pPr>
            <a:r>
              <a:rPr lang="es-AR" sz="3413" dirty="0"/>
              <a:t>La otra parte generalmente es la </a:t>
            </a:r>
            <a:r>
              <a:rPr lang="es-AR" sz="3413" b="1" dirty="0"/>
              <a:t>solución trivial</a:t>
            </a:r>
            <a:r>
              <a:rPr lang="es-AR" sz="3413" dirty="0"/>
              <a:t>, es decir, aquella cuya solución será siempre conocida.</a:t>
            </a:r>
          </a:p>
          <a:p>
            <a:pPr lvl="8"/>
            <a:r>
              <a:rPr lang="es-ES" sz="3413" b="1" dirty="0"/>
              <a:t>Factorial (x)</a:t>
            </a:r>
          </a:p>
          <a:p>
            <a:pPr lvl="8"/>
            <a:r>
              <a:rPr lang="it-IT" sz="3413" b="1" dirty="0"/>
              <a:t>SI (x == 1 OR x == 0)</a:t>
            </a:r>
          </a:p>
          <a:p>
            <a:pPr lvl="8"/>
            <a:r>
              <a:rPr lang="es-ES" sz="3413" b="1" dirty="0"/>
              <a:t>	ENTONCES:</a:t>
            </a:r>
          </a:p>
          <a:p>
            <a:pPr lvl="8"/>
            <a:r>
              <a:rPr lang="es-ES" sz="3413" b="1" dirty="0"/>
              <a:t>	DEVOLVER 1</a:t>
            </a:r>
          </a:p>
          <a:p>
            <a:pPr lvl="8"/>
            <a:r>
              <a:rPr lang="es-ES" sz="3413" b="1" dirty="0"/>
              <a:t>SINO:</a:t>
            </a:r>
          </a:p>
          <a:p>
            <a:pPr lvl="8"/>
            <a:r>
              <a:rPr lang="es-ES" sz="3413" b="1" dirty="0"/>
              <a:t>	DEVOLVER x * Factorial (x-1)</a:t>
            </a:r>
          </a:p>
          <a:p>
            <a:pPr lvl="8"/>
            <a:r>
              <a:rPr lang="es-ES" sz="3413" b="1" dirty="0"/>
              <a:t>FIN_SI</a:t>
            </a:r>
            <a:endParaRPr lang="es-AR" sz="4551" b="1" dirty="0"/>
          </a:p>
        </p:txBody>
      </p:sp>
      <p:sp>
        <p:nvSpPr>
          <p:cNvPr id="8" name="Título 1"/>
          <p:cNvSpPr txBox="1">
            <a:spLocks/>
          </p:cNvSpPr>
          <p:nvPr/>
        </p:nvSpPr>
        <p:spPr bwMode="auto">
          <a:xfrm>
            <a:off x="2818607" y="1191642"/>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3114157377"/>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nvPr>
        </p:nvGraphicFramePr>
        <p:xfrm>
          <a:off x="6212258" y="3313445"/>
          <a:ext cx="3994044" cy="57638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sp>
        <p:nvSpPr>
          <p:cNvPr id="2" name="CuadroTexto 1"/>
          <p:cNvSpPr txBox="1"/>
          <p:nvPr/>
        </p:nvSpPr>
        <p:spPr>
          <a:xfrm>
            <a:off x="12196284" y="4356930"/>
            <a:ext cx="4008122" cy="3637919"/>
          </a:xfrm>
          <a:prstGeom prst="rect">
            <a:avLst/>
          </a:prstGeom>
          <a:noFill/>
        </p:spPr>
        <p:txBody>
          <a:bodyPr wrap="square" rtlCol="0">
            <a:spAutoFit/>
          </a:bodyPr>
          <a:lstStyle/>
          <a:p>
            <a:pPr>
              <a:lnSpc>
                <a:spcPct val="150000"/>
              </a:lnSpc>
            </a:pPr>
            <a:r>
              <a:rPr lang="es-ES" sz="5120" dirty="0"/>
              <a:t>Operaciones </a:t>
            </a:r>
          </a:p>
          <a:p>
            <a:pPr marL="406394" indent="-406394">
              <a:lnSpc>
                <a:spcPct val="150000"/>
              </a:lnSpc>
              <a:buFont typeface="Wingdings" panose="05000000000000000000" pitchFamily="2" charset="2"/>
              <a:buChar char="ü"/>
            </a:pPr>
            <a:r>
              <a:rPr lang="es-ES" sz="5120" dirty="0"/>
              <a:t>COLOCAR.</a:t>
            </a:r>
          </a:p>
          <a:p>
            <a:pPr marL="406394" indent="-406394">
              <a:lnSpc>
                <a:spcPct val="150000"/>
              </a:lnSpc>
              <a:buFont typeface="Wingdings" panose="05000000000000000000" pitchFamily="2" charset="2"/>
              <a:buChar char="ü"/>
            </a:pPr>
            <a:r>
              <a:rPr lang="es-ES" sz="5120" dirty="0"/>
              <a:t>OBTENER.</a:t>
            </a:r>
          </a:p>
        </p:txBody>
      </p:sp>
      <p:graphicFrame>
        <p:nvGraphicFramePr>
          <p:cNvPr id="4" name="Tabla 3"/>
          <p:cNvGraphicFramePr>
            <a:graphicFrameLocks noGrp="1"/>
          </p:cNvGraphicFramePr>
          <p:nvPr>
            <p:extLst/>
          </p:nvPr>
        </p:nvGraphicFramePr>
        <p:xfrm>
          <a:off x="4686367" y="3545452"/>
          <a:ext cx="915723" cy="1690623"/>
        </p:xfrm>
        <a:graphic>
          <a:graphicData uri="http://schemas.openxmlformats.org/drawingml/2006/table">
            <a:tbl>
              <a:tblPr bandRow="1">
                <a:tableStyleId>{8A107856-5554-42FB-B03E-39F5DBC370BA}</a:tableStyleId>
              </a:tblPr>
              <a:tblGrid>
                <a:gridCol w="915723">
                  <a:extLst>
                    <a:ext uri="{9D8B030D-6E8A-4147-A177-3AD203B41FA5}">
                      <a16:colId xmlns:a16="http://schemas.microsoft.com/office/drawing/2014/main" val="2111252096"/>
                    </a:ext>
                  </a:extLst>
                </a:gridCol>
              </a:tblGrid>
              <a:tr h="563541">
                <a:tc>
                  <a:txBody>
                    <a:bodyPr/>
                    <a:lstStyle/>
                    <a:p>
                      <a:pPr algn="ctr"/>
                      <a:r>
                        <a:rPr lang="es-ES" sz="2800" b="1" dirty="0"/>
                        <a:t>3</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a:t>2</a:t>
                      </a:r>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1</a:t>
                      </a:r>
                    </a:p>
                  </a:txBody>
                  <a:tcPr marL="130048" marR="130048" marT="65024" marB="65024"/>
                </a:tc>
                <a:extLst>
                  <a:ext uri="{0D108BD9-81ED-4DB2-BD59-A6C34878D82A}">
                    <a16:rowId xmlns:a16="http://schemas.microsoft.com/office/drawing/2014/main" val="3340162588"/>
                  </a:ext>
                </a:extLst>
              </a:tr>
            </a:tbl>
          </a:graphicData>
        </a:graphic>
      </p:graphicFrame>
      <p:cxnSp>
        <p:nvCxnSpPr>
          <p:cNvPr id="8" name="Conector recto de flecha 7"/>
          <p:cNvCxnSpPr/>
          <p:nvPr/>
        </p:nvCxnSpPr>
        <p:spPr>
          <a:xfrm>
            <a:off x="3882573" y="3246529"/>
            <a:ext cx="980198" cy="4368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nvPr>
        </p:nvGraphicFramePr>
        <p:xfrm>
          <a:off x="1857973" y="5931674"/>
          <a:ext cx="4049200" cy="563541"/>
        </p:xfrm>
        <a:graphic>
          <a:graphicData uri="http://schemas.openxmlformats.org/drawingml/2006/table">
            <a:tbl>
              <a:tblPr firstRow="1" bandRow="1">
                <a:tableStyleId>{F5AB1C69-6EDB-4FF4-983F-18BD219EF322}</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1</a:t>
                      </a:r>
                    </a:p>
                  </a:txBody>
                  <a:tcPr marL="130048" marR="130048" marT="65024" marB="65024"/>
                </a:tc>
                <a:tc>
                  <a:txBody>
                    <a:bodyPr/>
                    <a:lstStyle/>
                    <a:p>
                      <a:pPr algn="ctr"/>
                      <a:r>
                        <a:rPr lang="es-ES" sz="2800" dirty="0">
                          <a:solidFill>
                            <a:schemeClr val="tx1"/>
                          </a:solidFill>
                        </a:rPr>
                        <a:t>2</a:t>
                      </a:r>
                    </a:p>
                  </a:txBody>
                  <a:tcPr marL="130048" marR="130048" marT="65024" marB="65024"/>
                </a:tc>
                <a:tc>
                  <a:txBody>
                    <a:bodyPr/>
                    <a:lstStyle/>
                    <a:p>
                      <a:pPr algn="ctr"/>
                      <a:r>
                        <a:rPr lang="es-ES" sz="2800" dirty="0">
                          <a:solidFill>
                            <a:schemeClr val="tx1"/>
                          </a:solidFill>
                        </a:rPr>
                        <a:t>3</a:t>
                      </a:r>
                    </a:p>
                  </a:txBody>
                  <a:tcPr marL="130048" marR="130048" marT="65024" marB="65024"/>
                </a:tc>
                <a:tc>
                  <a:txBody>
                    <a:bodyPr/>
                    <a:lstStyle/>
                    <a:p>
                      <a:pPr algn="ctr"/>
                      <a:r>
                        <a:rPr lang="es-ES" sz="2800" dirty="0">
                          <a:solidFill>
                            <a:schemeClr val="tx1"/>
                          </a:solidFill>
                        </a:rPr>
                        <a:t>4</a:t>
                      </a:r>
                    </a:p>
                  </a:txBody>
                  <a:tcPr marL="130048" marR="130048" marT="65024" marB="65024"/>
                </a:tc>
                <a:tc>
                  <a:txBody>
                    <a:bodyPr/>
                    <a:lstStyle/>
                    <a:p>
                      <a:pPr algn="ctr"/>
                      <a:r>
                        <a:rPr lang="es-ES" sz="2800" dirty="0">
                          <a:solidFill>
                            <a:schemeClr val="tx1"/>
                          </a:solidFill>
                        </a:rPr>
                        <a:t>5</a:t>
                      </a:r>
                    </a:p>
                  </a:txBody>
                  <a:tcPr marL="130048" marR="130048" marT="65024" marB="65024"/>
                </a:tc>
                <a:extLst>
                  <a:ext uri="{0D108BD9-81ED-4DB2-BD59-A6C34878D82A}">
                    <a16:rowId xmlns:a16="http://schemas.microsoft.com/office/drawing/2014/main" val="2615676108"/>
                  </a:ext>
                </a:extLst>
              </a:tr>
            </a:tbl>
          </a:graphicData>
        </a:graphic>
      </p:graphicFrame>
      <p:graphicFrame>
        <p:nvGraphicFramePr>
          <p:cNvPr id="11" name="Tabla 10"/>
          <p:cNvGraphicFramePr>
            <a:graphicFrameLocks noGrp="1"/>
          </p:cNvGraphicFramePr>
          <p:nvPr>
            <p:extLst/>
          </p:nvPr>
        </p:nvGraphicFramePr>
        <p:xfrm>
          <a:off x="1876362" y="8084729"/>
          <a:ext cx="4049200" cy="563541"/>
        </p:xfrm>
        <a:graphic>
          <a:graphicData uri="http://schemas.openxmlformats.org/drawingml/2006/table">
            <a:tbl>
              <a:tblPr firstRow="1" bandRow="1">
                <a:tableStyleId>{00A15C55-8517-42AA-B614-E9B94910E393}</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a</a:t>
                      </a:r>
                    </a:p>
                  </a:txBody>
                  <a:tcPr marL="130048" marR="130048" marT="65024" marB="65024"/>
                </a:tc>
                <a:tc>
                  <a:txBody>
                    <a:bodyPr/>
                    <a:lstStyle/>
                    <a:p>
                      <a:pPr algn="ctr"/>
                      <a:r>
                        <a:rPr lang="es-ES" sz="2800" dirty="0">
                          <a:solidFill>
                            <a:schemeClr val="tx1"/>
                          </a:solidFill>
                        </a:rPr>
                        <a:t>b</a:t>
                      </a:r>
                    </a:p>
                  </a:txBody>
                  <a:tcPr marL="130048" marR="130048" marT="65024" marB="65024"/>
                </a:tc>
                <a:tc>
                  <a:txBody>
                    <a:bodyPr/>
                    <a:lstStyle/>
                    <a:p>
                      <a:pPr algn="ctr"/>
                      <a:r>
                        <a:rPr lang="es-ES" sz="2800" dirty="0">
                          <a:solidFill>
                            <a:schemeClr val="tx1"/>
                          </a:solidFill>
                        </a:rPr>
                        <a:t>c</a:t>
                      </a:r>
                    </a:p>
                  </a:txBody>
                  <a:tcPr marL="130048" marR="130048" marT="65024" marB="65024"/>
                </a:tc>
                <a:tc>
                  <a:txBody>
                    <a:bodyPr/>
                    <a:lstStyle/>
                    <a:p>
                      <a:pPr algn="ctr"/>
                      <a:r>
                        <a:rPr lang="es-ES" sz="2800" dirty="0">
                          <a:solidFill>
                            <a:schemeClr val="tx1"/>
                          </a:solidFill>
                        </a:rPr>
                        <a:t>d</a:t>
                      </a:r>
                    </a:p>
                  </a:txBody>
                  <a:tcPr marL="130048" marR="130048" marT="65024" marB="65024"/>
                </a:tc>
                <a:tc>
                  <a:txBody>
                    <a:bodyPr/>
                    <a:lstStyle/>
                    <a:p>
                      <a:pPr algn="ctr"/>
                      <a:r>
                        <a:rPr lang="es-ES" sz="2800" dirty="0">
                          <a:solidFill>
                            <a:schemeClr val="tx1"/>
                          </a:solidFill>
                        </a:rPr>
                        <a:t>e</a:t>
                      </a:r>
                    </a:p>
                  </a:txBody>
                  <a:tcPr marL="130048" marR="130048" marT="65024" marB="65024"/>
                </a:tc>
                <a:extLst>
                  <a:ext uri="{0D108BD9-81ED-4DB2-BD59-A6C34878D82A}">
                    <a16:rowId xmlns:a16="http://schemas.microsoft.com/office/drawing/2014/main" val="2615676108"/>
                  </a:ext>
                </a:extLst>
              </a:tr>
            </a:tbl>
          </a:graphicData>
        </a:graphic>
      </p:graphicFrame>
      <p:cxnSp>
        <p:nvCxnSpPr>
          <p:cNvPr id="12" name="Conector recto de flecha 11"/>
          <p:cNvCxnSpPr/>
          <p:nvPr/>
        </p:nvCxnSpPr>
        <p:spPr>
          <a:xfrm>
            <a:off x="1386263" y="5468154"/>
            <a:ext cx="980198" cy="43683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nvPr>
        </p:nvGraphicFramePr>
        <p:xfrm>
          <a:off x="1857972" y="8683732"/>
          <a:ext cx="4049200" cy="563541"/>
        </p:xfrm>
        <a:graphic>
          <a:graphicData uri="http://schemas.openxmlformats.org/drawingml/2006/table">
            <a:tbl>
              <a:tblPr firstRow="1" bandRow="1">
                <a:tableStyleId>{00A15C55-8517-42AA-B614-E9B94910E393}</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spTree>
    <p:extLst>
      <p:ext uri="{BB962C8B-B14F-4D97-AF65-F5344CB8AC3E}">
        <p14:creationId xmlns:p14="http://schemas.microsoft.com/office/powerpoint/2010/main" val="386315044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sp>
        <p:nvSpPr>
          <p:cNvPr id="2" name="CuadroTexto 1"/>
          <p:cNvSpPr txBox="1"/>
          <p:nvPr/>
        </p:nvSpPr>
        <p:spPr>
          <a:xfrm>
            <a:off x="6929138" y="3216112"/>
            <a:ext cx="9739886" cy="6001258"/>
          </a:xfrm>
          <a:prstGeom prst="rect">
            <a:avLst/>
          </a:prstGeom>
          <a:noFill/>
        </p:spPr>
        <p:txBody>
          <a:bodyPr wrap="square" rtlCol="0">
            <a:spAutoFit/>
          </a:bodyPr>
          <a:lstStyle/>
          <a:p>
            <a:pPr marL="406394" indent="-406394">
              <a:lnSpc>
                <a:spcPct val="150000"/>
              </a:lnSpc>
              <a:buFont typeface="Wingdings" panose="05000000000000000000" pitchFamily="2" charset="2"/>
              <a:buChar char="ü"/>
            </a:pPr>
            <a:r>
              <a:rPr lang="es-AR" sz="3413" dirty="0"/>
              <a:t>Lista = </a:t>
            </a:r>
            <a:r>
              <a:rPr lang="es-AR" sz="3413" dirty="0" err="1"/>
              <a:t>Array</a:t>
            </a:r>
            <a:endParaRPr lang="es-AR" sz="3413" dirty="0"/>
          </a:p>
          <a:p>
            <a:pPr marL="406394" indent="-406394">
              <a:lnSpc>
                <a:spcPct val="150000"/>
              </a:lnSpc>
              <a:buFont typeface="Wingdings" panose="05000000000000000000" pitchFamily="2" charset="2"/>
              <a:buChar char="ü"/>
            </a:pPr>
            <a:r>
              <a:rPr lang="es-AR" sz="3413" dirty="0"/>
              <a:t>Los elementos de una lista deben ser del mismo tipo de dato. </a:t>
            </a:r>
          </a:p>
          <a:p>
            <a:pPr marL="406394" indent="-406394">
              <a:lnSpc>
                <a:spcPct val="150000"/>
              </a:lnSpc>
              <a:buFont typeface="Wingdings" panose="05000000000000000000" pitchFamily="2" charset="2"/>
              <a:buChar char="ü"/>
            </a:pPr>
            <a:r>
              <a:rPr lang="es-AR" sz="3413" dirty="0"/>
              <a:t>Zero-</a:t>
            </a:r>
            <a:r>
              <a:rPr lang="es-AR" sz="3413" dirty="0" err="1"/>
              <a:t>based</a:t>
            </a:r>
            <a:r>
              <a:rPr lang="es-AR" sz="3413" dirty="0"/>
              <a:t> -&gt; Índices</a:t>
            </a:r>
          </a:p>
          <a:p>
            <a:pPr marL="406394" indent="-406394">
              <a:lnSpc>
                <a:spcPct val="150000"/>
              </a:lnSpc>
              <a:buFont typeface="Wingdings" panose="05000000000000000000" pitchFamily="2" charset="2"/>
              <a:buChar char="ü"/>
            </a:pPr>
            <a:r>
              <a:rPr lang="es-AR" sz="3413" dirty="0"/>
              <a:t>La cantidad de elementos total = </a:t>
            </a:r>
            <a:r>
              <a:rPr lang="es-AR" sz="3413" dirty="0" err="1"/>
              <a:t>Length</a:t>
            </a:r>
            <a:r>
              <a:rPr lang="es-AR" sz="3413" dirty="0"/>
              <a:t> será igual al número del último elemento más 1. </a:t>
            </a:r>
          </a:p>
          <a:p>
            <a:pPr>
              <a:lnSpc>
                <a:spcPct val="150000"/>
              </a:lnSpc>
            </a:pPr>
            <a:endParaRPr lang="es-ES" sz="5120" dirty="0"/>
          </a:p>
        </p:txBody>
      </p:sp>
      <p:graphicFrame>
        <p:nvGraphicFramePr>
          <p:cNvPr id="11" name="Tabla 10"/>
          <p:cNvGraphicFramePr>
            <a:graphicFrameLocks noGrp="1"/>
          </p:cNvGraphicFramePr>
          <p:nvPr>
            <p:extLst/>
          </p:nvPr>
        </p:nvGraphicFramePr>
        <p:xfrm>
          <a:off x="886866" y="4717435"/>
          <a:ext cx="5012920" cy="714123"/>
        </p:xfrm>
        <a:graphic>
          <a:graphicData uri="http://schemas.openxmlformats.org/drawingml/2006/table">
            <a:tbl>
              <a:tblPr firstRow="1" bandRow="1">
                <a:tableStyleId>{00A15C55-8517-42AA-B614-E9B94910E393}</a:tableStyleId>
              </a:tblPr>
              <a:tblGrid>
                <a:gridCol w="1002584">
                  <a:extLst>
                    <a:ext uri="{9D8B030D-6E8A-4147-A177-3AD203B41FA5}">
                      <a16:colId xmlns:a16="http://schemas.microsoft.com/office/drawing/2014/main" val="1985092339"/>
                    </a:ext>
                  </a:extLst>
                </a:gridCol>
                <a:gridCol w="1002584">
                  <a:extLst>
                    <a:ext uri="{9D8B030D-6E8A-4147-A177-3AD203B41FA5}">
                      <a16:colId xmlns:a16="http://schemas.microsoft.com/office/drawing/2014/main" val="1440030050"/>
                    </a:ext>
                  </a:extLst>
                </a:gridCol>
                <a:gridCol w="1002584">
                  <a:extLst>
                    <a:ext uri="{9D8B030D-6E8A-4147-A177-3AD203B41FA5}">
                      <a16:colId xmlns:a16="http://schemas.microsoft.com/office/drawing/2014/main" val="1163542989"/>
                    </a:ext>
                  </a:extLst>
                </a:gridCol>
                <a:gridCol w="1002584">
                  <a:extLst>
                    <a:ext uri="{9D8B030D-6E8A-4147-A177-3AD203B41FA5}">
                      <a16:colId xmlns:a16="http://schemas.microsoft.com/office/drawing/2014/main" val="2931322314"/>
                    </a:ext>
                  </a:extLst>
                </a:gridCol>
                <a:gridCol w="1002584">
                  <a:extLst>
                    <a:ext uri="{9D8B030D-6E8A-4147-A177-3AD203B41FA5}">
                      <a16:colId xmlns:a16="http://schemas.microsoft.com/office/drawing/2014/main" val="333675160"/>
                    </a:ext>
                  </a:extLst>
                </a:gridCol>
              </a:tblGrid>
              <a:tr h="714123">
                <a:tc>
                  <a:txBody>
                    <a:bodyPr/>
                    <a:lstStyle/>
                    <a:p>
                      <a:pPr algn="ctr"/>
                      <a:r>
                        <a:rPr lang="es-ES" sz="3400" dirty="0">
                          <a:solidFill>
                            <a:schemeClr val="tx1"/>
                          </a:solidFill>
                        </a:rPr>
                        <a:t>a</a:t>
                      </a:r>
                    </a:p>
                  </a:txBody>
                  <a:tcPr marL="130048" marR="130048" marT="65024" marB="65024"/>
                </a:tc>
                <a:tc>
                  <a:txBody>
                    <a:bodyPr/>
                    <a:lstStyle/>
                    <a:p>
                      <a:pPr algn="ctr"/>
                      <a:r>
                        <a:rPr lang="es-ES" sz="3400" dirty="0">
                          <a:solidFill>
                            <a:schemeClr val="tx1"/>
                          </a:solidFill>
                        </a:rPr>
                        <a:t>b</a:t>
                      </a:r>
                    </a:p>
                  </a:txBody>
                  <a:tcPr marL="130048" marR="130048" marT="65024" marB="65024"/>
                </a:tc>
                <a:tc>
                  <a:txBody>
                    <a:bodyPr/>
                    <a:lstStyle/>
                    <a:p>
                      <a:pPr algn="ctr"/>
                      <a:r>
                        <a:rPr lang="es-ES" sz="3400" dirty="0">
                          <a:solidFill>
                            <a:schemeClr val="tx1"/>
                          </a:solidFill>
                        </a:rPr>
                        <a:t>c</a:t>
                      </a:r>
                    </a:p>
                  </a:txBody>
                  <a:tcPr marL="130048" marR="130048" marT="65024" marB="65024"/>
                </a:tc>
                <a:tc>
                  <a:txBody>
                    <a:bodyPr/>
                    <a:lstStyle/>
                    <a:p>
                      <a:pPr algn="ctr"/>
                      <a:r>
                        <a:rPr lang="es-ES" sz="3400" dirty="0">
                          <a:solidFill>
                            <a:schemeClr val="tx1"/>
                          </a:solidFill>
                        </a:rPr>
                        <a:t>d</a:t>
                      </a:r>
                    </a:p>
                  </a:txBody>
                  <a:tcPr marL="130048" marR="130048" marT="65024" marB="65024"/>
                </a:tc>
                <a:tc>
                  <a:txBody>
                    <a:bodyPr/>
                    <a:lstStyle/>
                    <a:p>
                      <a:pPr algn="ctr"/>
                      <a:r>
                        <a:rPr lang="es-ES" sz="3400" dirty="0">
                          <a:solidFill>
                            <a:schemeClr val="tx1"/>
                          </a:solidFill>
                        </a:rPr>
                        <a:t>e</a:t>
                      </a:r>
                    </a:p>
                  </a:txBody>
                  <a:tcPr marL="130048" marR="130048" marT="65024" marB="65024"/>
                </a:tc>
                <a:extLst>
                  <a:ext uri="{0D108BD9-81ED-4DB2-BD59-A6C34878D82A}">
                    <a16:rowId xmlns:a16="http://schemas.microsoft.com/office/drawing/2014/main" val="2615676108"/>
                  </a:ext>
                </a:extLst>
              </a:tr>
            </a:tbl>
          </a:graphicData>
        </a:graphic>
      </p:graphicFrame>
      <p:graphicFrame>
        <p:nvGraphicFramePr>
          <p:cNvPr id="13" name="Tabla 12"/>
          <p:cNvGraphicFramePr>
            <a:graphicFrameLocks noGrp="1"/>
          </p:cNvGraphicFramePr>
          <p:nvPr>
            <p:extLst/>
          </p:nvPr>
        </p:nvGraphicFramePr>
        <p:xfrm>
          <a:off x="868475" y="5316438"/>
          <a:ext cx="5012920" cy="714123"/>
        </p:xfrm>
        <a:graphic>
          <a:graphicData uri="http://schemas.openxmlformats.org/drawingml/2006/table">
            <a:tbl>
              <a:tblPr firstRow="1" bandRow="1">
                <a:tableStyleId>{00A15C55-8517-42AA-B614-E9B94910E393}</a:tableStyleId>
              </a:tblPr>
              <a:tblGrid>
                <a:gridCol w="1002584">
                  <a:extLst>
                    <a:ext uri="{9D8B030D-6E8A-4147-A177-3AD203B41FA5}">
                      <a16:colId xmlns:a16="http://schemas.microsoft.com/office/drawing/2014/main" val="1985092339"/>
                    </a:ext>
                  </a:extLst>
                </a:gridCol>
                <a:gridCol w="1002584">
                  <a:extLst>
                    <a:ext uri="{9D8B030D-6E8A-4147-A177-3AD203B41FA5}">
                      <a16:colId xmlns:a16="http://schemas.microsoft.com/office/drawing/2014/main" val="1440030050"/>
                    </a:ext>
                  </a:extLst>
                </a:gridCol>
                <a:gridCol w="1002584">
                  <a:extLst>
                    <a:ext uri="{9D8B030D-6E8A-4147-A177-3AD203B41FA5}">
                      <a16:colId xmlns:a16="http://schemas.microsoft.com/office/drawing/2014/main" val="1163542989"/>
                    </a:ext>
                  </a:extLst>
                </a:gridCol>
                <a:gridCol w="1002584">
                  <a:extLst>
                    <a:ext uri="{9D8B030D-6E8A-4147-A177-3AD203B41FA5}">
                      <a16:colId xmlns:a16="http://schemas.microsoft.com/office/drawing/2014/main" val="2931322314"/>
                    </a:ext>
                  </a:extLst>
                </a:gridCol>
                <a:gridCol w="1002584">
                  <a:extLst>
                    <a:ext uri="{9D8B030D-6E8A-4147-A177-3AD203B41FA5}">
                      <a16:colId xmlns:a16="http://schemas.microsoft.com/office/drawing/2014/main" val="333675160"/>
                    </a:ext>
                  </a:extLst>
                </a:gridCol>
              </a:tblGrid>
              <a:tr h="714123">
                <a:tc>
                  <a:txBody>
                    <a:bodyPr/>
                    <a:lstStyle/>
                    <a:p>
                      <a:pPr algn="ctr"/>
                      <a:r>
                        <a:rPr lang="es-ES" sz="28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grpSp>
        <p:nvGrpSpPr>
          <p:cNvPr id="17" name="Grupo 16"/>
          <p:cNvGrpSpPr/>
          <p:nvPr/>
        </p:nvGrpSpPr>
        <p:grpSpPr>
          <a:xfrm>
            <a:off x="886866" y="3278393"/>
            <a:ext cx="2355462" cy="7791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Listas</a:t>
              </a:r>
              <a:endParaRPr lang="es-ES" sz="4551" dirty="0"/>
            </a:p>
          </p:txBody>
        </p:sp>
      </p:grpSp>
      <p:sp>
        <p:nvSpPr>
          <p:cNvPr id="6" name="CuadroTexto 5"/>
          <p:cNvSpPr txBox="1"/>
          <p:nvPr/>
        </p:nvSpPr>
        <p:spPr>
          <a:xfrm>
            <a:off x="967914" y="6969377"/>
            <a:ext cx="3701385" cy="530017"/>
          </a:xfrm>
          <a:prstGeom prst="rect">
            <a:avLst/>
          </a:prstGeom>
          <a:noFill/>
        </p:spPr>
        <p:txBody>
          <a:bodyPr wrap="square" rtlCol="0">
            <a:spAutoFit/>
          </a:bodyPr>
          <a:lstStyle/>
          <a:p>
            <a:r>
              <a:rPr lang="es-ES" sz="2844" b="1" dirty="0"/>
              <a:t>Longitud = </a:t>
            </a:r>
            <a:r>
              <a:rPr lang="es-ES" sz="2844" b="1" dirty="0" err="1"/>
              <a:t>Length</a:t>
            </a:r>
            <a:r>
              <a:rPr lang="es-ES" sz="2844" b="1" dirty="0"/>
              <a:t>= 5</a:t>
            </a:r>
          </a:p>
        </p:txBody>
      </p:sp>
    </p:spTree>
    <p:extLst>
      <p:ext uri="{BB962C8B-B14F-4D97-AF65-F5344CB8AC3E}">
        <p14:creationId xmlns:p14="http://schemas.microsoft.com/office/powerpoint/2010/main" val="4091515031"/>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7" name="Grupo 16"/>
          <p:cNvGrpSpPr/>
          <p:nvPr/>
        </p:nvGrpSpPr>
        <p:grpSpPr>
          <a:xfrm>
            <a:off x="886866" y="3278393"/>
            <a:ext cx="2355462" cy="7791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Listas</a:t>
              </a:r>
              <a:endParaRPr lang="es-ES" sz="4551" dirty="0"/>
            </a:p>
          </p:txBody>
        </p:sp>
      </p:grpSp>
      <p:sp>
        <p:nvSpPr>
          <p:cNvPr id="6" name="CuadroTexto 5"/>
          <p:cNvSpPr txBox="1"/>
          <p:nvPr/>
        </p:nvSpPr>
        <p:spPr>
          <a:xfrm>
            <a:off x="11435238" y="2934213"/>
            <a:ext cx="3701385" cy="530017"/>
          </a:xfrm>
          <a:prstGeom prst="rect">
            <a:avLst/>
          </a:prstGeom>
          <a:noFill/>
        </p:spPr>
        <p:txBody>
          <a:bodyPr wrap="square" rtlCol="0">
            <a:spAutoFit/>
          </a:bodyPr>
          <a:lstStyle/>
          <a:p>
            <a:r>
              <a:rPr lang="es-ES" sz="2844" b="1" dirty="0"/>
              <a:t>Longitud = </a:t>
            </a:r>
            <a:r>
              <a:rPr lang="es-ES" sz="2844" b="1" dirty="0" err="1"/>
              <a:t>Length</a:t>
            </a:r>
            <a:r>
              <a:rPr lang="es-ES" sz="2844" b="1" dirty="0"/>
              <a:t>= 7</a:t>
            </a:r>
          </a:p>
        </p:txBody>
      </p:sp>
      <p:pic>
        <p:nvPicPr>
          <p:cNvPr id="4" name="Imagen 3"/>
          <p:cNvPicPr>
            <a:picLocks noChangeAspect="1"/>
          </p:cNvPicPr>
          <p:nvPr/>
        </p:nvPicPr>
        <p:blipFill rotWithShape="1">
          <a:blip r:embed="rId8"/>
          <a:srcRect t="19647" r="50400"/>
          <a:stretch/>
        </p:blipFill>
        <p:spPr>
          <a:xfrm>
            <a:off x="3447151" y="3667950"/>
            <a:ext cx="11308995" cy="2219955"/>
          </a:xfrm>
          <a:prstGeom prst="rect">
            <a:avLst/>
          </a:prstGeom>
        </p:spPr>
      </p:pic>
      <p:sp>
        <p:nvSpPr>
          <p:cNvPr id="7" name="CuadroTexto 6"/>
          <p:cNvSpPr txBox="1"/>
          <p:nvPr/>
        </p:nvSpPr>
        <p:spPr>
          <a:xfrm>
            <a:off x="579633" y="6052596"/>
            <a:ext cx="7698377" cy="3243580"/>
          </a:xfrm>
          <a:prstGeom prst="rect">
            <a:avLst/>
          </a:prstGeom>
          <a:noFill/>
        </p:spPr>
        <p:txBody>
          <a:bodyPr wrap="square" rtlCol="0">
            <a:spAutoFit/>
          </a:bodyPr>
          <a:lstStyle/>
          <a:p>
            <a:r>
              <a:rPr lang="es-ES" sz="3413" b="1" dirty="0"/>
              <a:t>INICIO</a:t>
            </a:r>
          </a:p>
          <a:p>
            <a:r>
              <a:rPr lang="es-ES" sz="3413" b="1" dirty="0"/>
              <a:t>LISTA </a:t>
            </a:r>
            <a:r>
              <a:rPr lang="es-ES" sz="3413" b="1" dirty="0" err="1"/>
              <a:t>mesesDelPrimerSemestre</a:t>
            </a:r>
            <a:endParaRPr lang="es-ES" sz="3413" b="1" dirty="0"/>
          </a:p>
          <a:p>
            <a:r>
              <a:rPr lang="es-AR" sz="3413" b="1" dirty="0"/>
              <a:t>OBTENER(</a:t>
            </a:r>
            <a:r>
              <a:rPr lang="es-AR" sz="3413" b="1" dirty="0" err="1"/>
              <a:t>mesesDelAño</a:t>
            </a:r>
            <a:r>
              <a:rPr lang="es-AR" sz="3413" b="1" dirty="0"/>
              <a:t>, 0) -&gt; ENERO</a:t>
            </a:r>
          </a:p>
          <a:p>
            <a:r>
              <a:rPr lang="es-AR" sz="3413" b="1" dirty="0"/>
              <a:t>OBTENER(</a:t>
            </a:r>
            <a:r>
              <a:rPr lang="es-AR" sz="3413" b="1" dirty="0" err="1"/>
              <a:t>mesesDelAño</a:t>
            </a:r>
            <a:r>
              <a:rPr lang="es-AR" sz="3413" b="1" dirty="0"/>
              <a:t>, 6)-&gt; JULIO </a:t>
            </a:r>
            <a:r>
              <a:rPr lang="es-AR" sz="3413" b="1" dirty="0">
                <a:solidFill>
                  <a:srgbClr val="C00000"/>
                </a:solidFill>
              </a:rPr>
              <a:t>OBTENER(</a:t>
            </a:r>
            <a:r>
              <a:rPr lang="es-AR" sz="3413" b="1" dirty="0" err="1">
                <a:solidFill>
                  <a:srgbClr val="C00000"/>
                </a:solidFill>
              </a:rPr>
              <a:t>mesesDelAño</a:t>
            </a:r>
            <a:r>
              <a:rPr lang="es-AR" sz="3413" b="1" dirty="0">
                <a:solidFill>
                  <a:srgbClr val="C00000"/>
                </a:solidFill>
              </a:rPr>
              <a:t>, 12)  -&gt; ERROR</a:t>
            </a:r>
          </a:p>
          <a:p>
            <a:r>
              <a:rPr lang="es-ES" sz="3413" b="1" dirty="0"/>
              <a:t>FIN</a:t>
            </a:r>
          </a:p>
        </p:txBody>
      </p:sp>
      <p:sp>
        <p:nvSpPr>
          <p:cNvPr id="14" name="CuadroTexto 13"/>
          <p:cNvSpPr txBox="1"/>
          <p:nvPr/>
        </p:nvSpPr>
        <p:spPr>
          <a:xfrm>
            <a:off x="8320453" y="6052596"/>
            <a:ext cx="9097035" cy="3243580"/>
          </a:xfrm>
          <a:prstGeom prst="rect">
            <a:avLst/>
          </a:prstGeom>
          <a:noFill/>
        </p:spPr>
        <p:txBody>
          <a:bodyPr wrap="square" rtlCol="0">
            <a:spAutoFit/>
          </a:bodyPr>
          <a:lstStyle>
            <a:defPPr>
              <a:defRPr lang="es-AR"/>
            </a:defPPr>
            <a:lvl1pPr>
              <a:defRPr sz="2000" b="1"/>
            </a:lvl1pPr>
          </a:lstStyle>
          <a:p>
            <a:r>
              <a:rPr lang="es-ES" sz="3413" dirty="0"/>
              <a:t>INICIO</a:t>
            </a:r>
          </a:p>
          <a:p>
            <a:r>
              <a:rPr lang="es-ES" sz="3413" dirty="0"/>
              <a:t>LISTA </a:t>
            </a:r>
            <a:r>
              <a:rPr lang="es-ES" sz="3413" dirty="0" err="1"/>
              <a:t>mesesDelAño</a:t>
            </a:r>
            <a:endParaRPr lang="es-ES" sz="3413" dirty="0"/>
          </a:p>
          <a:p>
            <a:r>
              <a:rPr lang="es-AR" sz="3413" dirty="0"/>
              <a:t>COLOCAR(</a:t>
            </a:r>
            <a:r>
              <a:rPr lang="es-AR" sz="3413" dirty="0" err="1"/>
              <a:t>mesesDelAño</a:t>
            </a:r>
            <a:r>
              <a:rPr lang="es-AR" sz="3413" dirty="0"/>
              <a:t>, 0, “enero”) COLOCAR(</a:t>
            </a:r>
            <a:r>
              <a:rPr lang="es-AR" sz="3413" dirty="0" err="1"/>
              <a:t>mesesDelAño</a:t>
            </a:r>
            <a:r>
              <a:rPr lang="es-AR" sz="3413" dirty="0"/>
              <a:t>, 3, “abril”) </a:t>
            </a:r>
          </a:p>
          <a:p>
            <a:r>
              <a:rPr lang="es-AR" sz="3413" dirty="0">
                <a:solidFill>
                  <a:srgbClr val="C00000"/>
                </a:solidFill>
              </a:rPr>
              <a:t>COLOCAR(</a:t>
            </a:r>
            <a:r>
              <a:rPr lang="es-AR" sz="3413" dirty="0" err="1">
                <a:solidFill>
                  <a:srgbClr val="C00000"/>
                </a:solidFill>
              </a:rPr>
              <a:t>mesesDelAño</a:t>
            </a:r>
            <a:r>
              <a:rPr lang="es-AR" sz="3413" dirty="0">
                <a:solidFill>
                  <a:srgbClr val="C00000"/>
                </a:solidFill>
              </a:rPr>
              <a:t>, 7, “agosto”) -&gt; ERROR</a:t>
            </a:r>
          </a:p>
          <a:p>
            <a:r>
              <a:rPr lang="es-ES" sz="3413" dirty="0"/>
              <a:t>FIN</a:t>
            </a:r>
          </a:p>
        </p:txBody>
      </p:sp>
    </p:spTree>
    <p:extLst>
      <p:ext uri="{BB962C8B-B14F-4D97-AF65-F5344CB8AC3E}">
        <p14:creationId xmlns:p14="http://schemas.microsoft.com/office/powerpoint/2010/main" val="377906536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4266442" y="3657777"/>
            <a:ext cx="12052873" cy="4819204"/>
          </a:xfrm>
          <a:prstGeom prst="rect">
            <a:avLst/>
          </a:prstGeom>
          <a:noFill/>
        </p:spPr>
        <p:txBody>
          <a:bodyPr wrap="square" rtlCol="0">
            <a:spAutoFit/>
          </a:bodyPr>
          <a:lstStyle/>
          <a:p>
            <a:pPr marL="406394" indent="-406394">
              <a:buFont typeface="Wingdings" panose="05000000000000000000" pitchFamily="2" charset="2"/>
              <a:buChar char="ü"/>
            </a:pPr>
            <a:r>
              <a:rPr lang="es-AR" sz="3413" dirty="0"/>
              <a:t>Se denominan también: LIFO </a:t>
            </a:r>
            <a:r>
              <a:rPr lang="es-AR" sz="3413" dirty="0" err="1"/>
              <a:t>Last</a:t>
            </a:r>
            <a:r>
              <a:rPr lang="es-AR" sz="3413" dirty="0"/>
              <a:t> In </a:t>
            </a:r>
            <a:r>
              <a:rPr lang="es-AR" sz="3413" dirty="0" err="1"/>
              <a:t>First</a:t>
            </a:r>
            <a:r>
              <a:rPr lang="es-AR" sz="3413" dirty="0"/>
              <a:t> </a:t>
            </a:r>
            <a:r>
              <a:rPr lang="es-AR" sz="3413" dirty="0" err="1"/>
              <a:t>Out</a:t>
            </a:r>
            <a:r>
              <a:rPr lang="es-AR" sz="3413" dirty="0"/>
              <a:t>-&gt; Primero en entrar último en salir. </a:t>
            </a:r>
            <a:br>
              <a:rPr lang="es-AR" sz="3413" dirty="0"/>
            </a:br>
            <a:endParaRPr lang="es-AR" sz="3413" dirty="0"/>
          </a:p>
          <a:p>
            <a:pPr marL="406394" indent="-406394">
              <a:buFont typeface="Wingdings" panose="05000000000000000000" pitchFamily="2" charset="2"/>
              <a:buChar char="ü"/>
            </a:pPr>
            <a:r>
              <a:rPr lang="es-AR" sz="3413" dirty="0"/>
              <a:t>De esta forma los últimos elementos en ser extraídos serán los que estén ubicados en la parte superior de la estructura.</a:t>
            </a:r>
            <a:br>
              <a:rPr lang="es-AR" sz="3413" dirty="0"/>
            </a:br>
            <a:endParaRPr lang="es-AR" sz="3413" dirty="0"/>
          </a:p>
          <a:p>
            <a:pPr marL="406394" indent="-406394">
              <a:buFont typeface="Wingdings" panose="05000000000000000000" pitchFamily="2" charset="2"/>
              <a:buChar char="ü"/>
            </a:pPr>
            <a:r>
              <a:rPr lang="es-AR" sz="3413" dirty="0"/>
              <a:t>Las operaciones básicas de las pilas son dos:</a:t>
            </a:r>
          </a:p>
          <a:p>
            <a:r>
              <a:rPr lang="es-AR" sz="3413" dirty="0"/>
              <a:t>	● APILAR (PUSH, colocar un elemento al principio)</a:t>
            </a:r>
          </a:p>
          <a:p>
            <a:r>
              <a:rPr lang="es-AR" sz="3413" dirty="0"/>
              <a:t>	● DESAPILAR (POP, obtener el último elemento colocado)</a:t>
            </a:r>
            <a:endParaRPr lang="es-ES" sz="3413" dirty="0"/>
          </a:p>
        </p:txBody>
      </p:sp>
      <p:graphicFrame>
        <p:nvGraphicFramePr>
          <p:cNvPr id="23" name="Tabla 22"/>
          <p:cNvGraphicFramePr>
            <a:graphicFrameLocks noGrp="1"/>
          </p:cNvGraphicFramePr>
          <p:nvPr>
            <p:extLst/>
          </p:nvPr>
        </p:nvGraphicFramePr>
        <p:xfrm>
          <a:off x="1816101" y="4979211"/>
          <a:ext cx="915723" cy="1690623"/>
        </p:xfrm>
        <a:graphic>
          <a:graphicData uri="http://schemas.openxmlformats.org/drawingml/2006/table">
            <a:tbl>
              <a:tblPr bandRow="1">
                <a:tableStyleId>{8A107856-5554-42FB-B03E-39F5DBC370BA}</a:tableStyleId>
              </a:tblPr>
              <a:tblGrid>
                <a:gridCol w="915723">
                  <a:extLst>
                    <a:ext uri="{9D8B030D-6E8A-4147-A177-3AD203B41FA5}">
                      <a16:colId xmlns:a16="http://schemas.microsoft.com/office/drawing/2014/main" val="2111252096"/>
                    </a:ext>
                  </a:extLst>
                </a:gridCol>
              </a:tblGrid>
              <a:tr h="563541">
                <a:tc>
                  <a:txBody>
                    <a:bodyPr/>
                    <a:lstStyle/>
                    <a:p>
                      <a:pPr algn="ctr"/>
                      <a:r>
                        <a:rPr lang="es-ES" sz="2800" b="1" dirty="0"/>
                        <a:t>3</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a:t>2</a:t>
                      </a:r>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1</a:t>
                      </a:r>
                    </a:p>
                  </a:txBody>
                  <a:tcPr marL="130048" marR="130048" marT="65024" marB="65024"/>
                </a:tc>
                <a:extLst>
                  <a:ext uri="{0D108BD9-81ED-4DB2-BD59-A6C34878D82A}">
                    <a16:rowId xmlns:a16="http://schemas.microsoft.com/office/drawing/2014/main" val="3340162588"/>
                  </a:ext>
                </a:extLst>
              </a:tr>
            </a:tbl>
          </a:graphicData>
        </a:graphic>
      </p:graphicFrame>
      <p:cxnSp>
        <p:nvCxnSpPr>
          <p:cNvPr id="24" name="Conector recto de flecha 23"/>
          <p:cNvCxnSpPr/>
          <p:nvPr/>
        </p:nvCxnSpPr>
        <p:spPr>
          <a:xfrm>
            <a:off x="1012306" y="4680289"/>
            <a:ext cx="980198" cy="4368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8586229" y="4042253"/>
            <a:ext cx="8565483" cy="4031488"/>
          </a:xfrm>
          <a:prstGeom prst="rect">
            <a:avLst/>
          </a:prstGeom>
          <a:noFill/>
        </p:spPr>
        <p:txBody>
          <a:bodyPr wrap="square" rtlCol="0">
            <a:spAutoFit/>
          </a:bodyPr>
          <a:lstStyle/>
          <a:p>
            <a:pPr>
              <a:lnSpc>
                <a:spcPct val="150000"/>
              </a:lnSpc>
            </a:pPr>
            <a:r>
              <a:rPr lang="es-ES" sz="2844" dirty="0">
                <a:latin typeface="Consolas" panose="020B0609020204030204" pitchFamily="49" charset="0"/>
              </a:rPr>
              <a:t>INICIO</a:t>
            </a:r>
          </a:p>
          <a:p>
            <a:pPr>
              <a:lnSpc>
                <a:spcPct val="150000"/>
              </a:lnSpc>
            </a:pPr>
            <a:r>
              <a:rPr lang="es-ES" sz="2844" dirty="0">
                <a:latin typeface="Consolas" panose="020B0609020204030204" pitchFamily="49" charset="0"/>
              </a:rPr>
              <a:t>PILA </a:t>
            </a:r>
            <a:r>
              <a:rPr lang="es-ES" sz="2844" dirty="0" err="1">
                <a:latin typeface="Consolas" panose="020B0609020204030204" pitchFamily="49" charset="0"/>
              </a:rPr>
              <a:t>sillaDelDormitorio</a:t>
            </a:r>
            <a:endParaRPr lang="es-ES" sz="2844" dirty="0">
              <a:latin typeface="Consolas" panose="020B0609020204030204" pitchFamily="49" charset="0"/>
            </a:endParaRP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“buzo”)</a:t>
            </a: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a:t>
            </a:r>
            <a:r>
              <a:rPr lang="es-ES" sz="2844" dirty="0" err="1">
                <a:latin typeface="Consolas" panose="020B0609020204030204" pitchFamily="49" charset="0"/>
              </a:rPr>
              <a:t>jeans</a:t>
            </a:r>
            <a:r>
              <a:rPr lang="es-ES" sz="2844" dirty="0">
                <a:latin typeface="Consolas" panose="020B0609020204030204" pitchFamily="49" charset="0"/>
              </a:rPr>
              <a:t>”)</a:t>
            </a: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“remera”)</a:t>
            </a:r>
          </a:p>
          <a:p>
            <a:pPr lvl="1">
              <a:lnSpc>
                <a:spcPct val="150000"/>
              </a:lnSpc>
            </a:pPr>
            <a:r>
              <a:rPr lang="es-ES" sz="2844" dirty="0">
                <a:latin typeface="Consolas" panose="020B0609020204030204" pitchFamily="49" charset="0"/>
              </a:rPr>
              <a:t>FIN</a:t>
            </a:r>
            <a:endParaRPr lang="es-ES" sz="3982" dirty="0">
              <a:latin typeface="Consolas" panose="020B0609020204030204" pitchFamily="49" charset="0"/>
            </a:endParaRPr>
          </a:p>
        </p:txBody>
      </p:sp>
      <p:graphicFrame>
        <p:nvGraphicFramePr>
          <p:cNvPr id="23" name="Tabla 22"/>
          <p:cNvGraphicFramePr>
            <a:graphicFrameLocks noGrp="1"/>
          </p:cNvGraphicFramePr>
          <p:nvPr>
            <p:extLst/>
          </p:nvPr>
        </p:nvGraphicFramePr>
        <p:xfrm>
          <a:off x="1194101" y="6925585"/>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800" b="1" dirty="0"/>
                        <a:t>buzo</a:t>
                      </a:r>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16" name="Tabla 15"/>
          <p:cNvGraphicFramePr>
            <a:graphicFrameLocks noGrp="1"/>
          </p:cNvGraphicFramePr>
          <p:nvPr>
            <p:extLst/>
          </p:nvPr>
        </p:nvGraphicFramePr>
        <p:xfrm>
          <a:off x="3475628" y="6367481"/>
          <a:ext cx="1609409" cy="1127082"/>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graphicFrame>
        <p:nvGraphicFramePr>
          <p:cNvPr id="17" name="Tabla 16"/>
          <p:cNvGraphicFramePr>
            <a:graphicFrameLocks noGrp="1"/>
          </p:cNvGraphicFramePr>
          <p:nvPr>
            <p:extLst/>
          </p:nvPr>
        </p:nvGraphicFramePr>
        <p:xfrm>
          <a:off x="5627901" y="5798502"/>
          <a:ext cx="1609409" cy="1690623"/>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spTree>
    <p:extLst>
      <p:ext uri="{BB962C8B-B14F-4D97-AF65-F5344CB8AC3E}">
        <p14:creationId xmlns:p14="http://schemas.microsoft.com/office/powerpoint/2010/main" val="138056792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08959"/>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55427"/>
            <a:ext cx="16256496" cy="6869573"/>
          </a:xfrm>
        </p:spPr>
        <p:txBody>
          <a:bodyPr/>
          <a:lstStyle/>
          <a:p>
            <a:pPr marL="0" indent="0">
              <a:buNone/>
            </a:pPr>
            <a:r>
              <a:rPr lang="es-AR" sz="3600" b="1" dirty="0"/>
              <a:t>2. Interpretar especificaciones de diseño que le permitan construir el código en el contexto</a:t>
            </a:r>
            <a:r>
              <a:rPr lang="es-AR" sz="3600" dirty="0"/>
              <a:t> </a:t>
            </a:r>
            <a:r>
              <a:rPr lang="es-AR" sz="3600" b="1" dirty="0"/>
              <a:t>del desarrollo de software en el que participa.</a:t>
            </a:r>
            <a:endParaRPr lang="es-AR" sz="3600" dirty="0"/>
          </a:p>
          <a:p>
            <a:pPr algn="just"/>
            <a:r>
              <a:rPr lang="es-AR" sz="3600" dirty="0"/>
              <a:t>El </a:t>
            </a:r>
            <a:r>
              <a:rPr lang="es-AR" sz="3600" b="1" dirty="0"/>
              <a:t>Programador recibe las especificaciones y analiza el problema a resolver</a:t>
            </a:r>
            <a:r>
              <a:rPr lang="es-AR" sz="3600" dirty="0"/>
              <a:t>; interpreta el material recibido y clarifica eventuales malas interpretaciones o desacuerdos convalidando su interpretación con los miembros del equipo de proyecto que correspondan.</a:t>
            </a:r>
          </a:p>
          <a:p>
            <a:pPr algn="just"/>
            <a:r>
              <a:rPr lang="es-AR" sz="3600" dirty="0"/>
              <a:t>Debe ser </a:t>
            </a:r>
            <a:r>
              <a:rPr lang="es-AR" sz="3600" b="1" dirty="0"/>
              <a:t>analítico</a:t>
            </a:r>
            <a:r>
              <a:rPr lang="es-AR" sz="3600" dirty="0"/>
              <a:t> y tener </a:t>
            </a:r>
            <a:r>
              <a:rPr lang="es-AR" sz="3600" b="1" dirty="0"/>
              <a:t>capacidad de abstracción</a:t>
            </a:r>
            <a:r>
              <a:rPr lang="es-AR" sz="3600" dirty="0"/>
              <a:t>, para poder </a:t>
            </a:r>
            <a:r>
              <a:rPr lang="es-AR" sz="3600" b="1" dirty="0">
                <a:solidFill>
                  <a:schemeClr val="accent1">
                    <a:lumMod val="75000"/>
                  </a:schemeClr>
                </a:solidFill>
              </a:rPr>
              <a:t>comprender las especificaciones</a:t>
            </a:r>
            <a:r>
              <a:rPr lang="es-AR" sz="3600" dirty="0"/>
              <a:t>, observando </a:t>
            </a:r>
            <a:r>
              <a:rPr lang="es-AR" sz="3600" b="1" dirty="0"/>
              <a:t>reglas de los lenguajes de modelado</a:t>
            </a:r>
            <a:r>
              <a:rPr lang="es-AR" sz="3600" dirty="0"/>
              <a:t> en la que estas especificaciones están expresados. También deberá describir en sus propios términos el problema, identificar puntos ambiguos, aspectos faltantes o eventuales contradicciones entre distintos requisitos a cumplir o inconsistencias entre estos y otros aspectos conocidos del producto.</a:t>
            </a:r>
          </a:p>
        </p:txBody>
      </p:sp>
    </p:spTree>
    <p:extLst>
      <p:ext uri="{BB962C8B-B14F-4D97-AF65-F5344CB8AC3E}">
        <p14:creationId xmlns:p14="http://schemas.microsoft.com/office/powerpoint/2010/main" val="239704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7763159" y="3884105"/>
            <a:ext cx="8565483" cy="4688015"/>
          </a:xfrm>
          <a:prstGeom prst="rect">
            <a:avLst/>
          </a:prstGeom>
          <a:noFill/>
        </p:spPr>
        <p:txBody>
          <a:bodyPr wrap="square" rtlCol="0">
            <a:spAutoFit/>
          </a:bodyPr>
          <a:lstStyle/>
          <a:p>
            <a:pPr>
              <a:lnSpc>
                <a:spcPct val="150000"/>
              </a:lnSpc>
            </a:pPr>
            <a:r>
              <a:rPr lang="es-ES" sz="2844" dirty="0">
                <a:latin typeface="Consolas" panose="020B0609020204030204" pitchFamily="49" charset="0"/>
              </a:rPr>
              <a:t>INICIO</a:t>
            </a:r>
          </a:p>
          <a:p>
            <a:pPr>
              <a:lnSpc>
                <a:spcPct val="150000"/>
              </a:lnSpc>
            </a:pPr>
            <a:r>
              <a:rPr lang="es-ES" sz="2844" dirty="0">
                <a:latin typeface="Consolas" panose="020B0609020204030204" pitchFamily="49" charset="0"/>
              </a:rPr>
              <a:t>PILA </a:t>
            </a:r>
            <a:r>
              <a:rPr lang="es-ES" sz="2844" dirty="0" err="1">
                <a:latin typeface="Consolas" panose="020B0609020204030204" pitchFamily="49" charset="0"/>
              </a:rPr>
              <a:t>sillaDelDormitorio</a:t>
            </a:r>
            <a:endParaRPr lang="es-ES" sz="2844" dirty="0">
              <a:latin typeface="Consolas" panose="020B0609020204030204" pitchFamily="49" charset="0"/>
            </a:endParaRPr>
          </a:p>
          <a:p>
            <a:pPr lvl="1">
              <a:lnSpc>
                <a:spcPct val="150000"/>
              </a:lnSpc>
            </a:pPr>
            <a:r>
              <a:rPr lang="es-AR" sz="2844" dirty="0">
                <a:latin typeface="Consolas" panose="020B0609020204030204" pitchFamily="49" charset="0"/>
              </a:rPr>
              <a:t>DESAPILAR(</a:t>
            </a:r>
            <a:r>
              <a:rPr lang="es-AR" sz="2844" dirty="0" err="1">
                <a:latin typeface="Consolas" panose="020B0609020204030204" pitchFamily="49" charset="0"/>
              </a:rPr>
              <a:t>sillaDelDormitorio</a:t>
            </a:r>
            <a:r>
              <a:rPr lang="es-AR" sz="2844" dirty="0">
                <a:latin typeface="Consolas" panose="020B0609020204030204" pitchFamily="49" charset="0"/>
              </a:rPr>
              <a:t>)</a:t>
            </a:r>
          </a:p>
          <a:p>
            <a:pPr lvl="1">
              <a:lnSpc>
                <a:spcPct val="150000"/>
              </a:lnSpc>
            </a:pPr>
            <a:r>
              <a:rPr lang="es-AR" sz="2844" dirty="0">
                <a:latin typeface="Consolas" panose="020B0609020204030204" pitchFamily="49" charset="0"/>
              </a:rPr>
              <a:t>DESAPILAR(</a:t>
            </a:r>
            <a:r>
              <a:rPr lang="es-AR" sz="2844" dirty="0" err="1">
                <a:latin typeface="Consolas" panose="020B0609020204030204" pitchFamily="49" charset="0"/>
              </a:rPr>
              <a:t>sillaDelDormitorio</a:t>
            </a:r>
            <a:r>
              <a:rPr lang="es-AR" sz="2844" dirty="0">
                <a:latin typeface="Consolas" panose="020B0609020204030204" pitchFamily="49" charset="0"/>
              </a:rPr>
              <a:t>) DESAPILAR(</a:t>
            </a:r>
            <a:r>
              <a:rPr lang="es-AR" sz="2844" dirty="0" err="1">
                <a:latin typeface="Consolas" panose="020B0609020204030204" pitchFamily="49" charset="0"/>
              </a:rPr>
              <a:t>sillaDelDormitorio</a:t>
            </a:r>
            <a:r>
              <a:rPr lang="es-AR" sz="2844" dirty="0">
                <a:latin typeface="Consolas" panose="020B0609020204030204" pitchFamily="49" charset="0"/>
              </a:rPr>
              <a:t>) </a:t>
            </a:r>
            <a:r>
              <a:rPr lang="es-AR" sz="2844" dirty="0">
                <a:solidFill>
                  <a:srgbClr val="C00000"/>
                </a:solidFill>
                <a:latin typeface="Consolas" panose="020B0609020204030204" pitchFamily="49" charset="0"/>
              </a:rPr>
              <a:t>DESAPILAR(</a:t>
            </a:r>
            <a:r>
              <a:rPr lang="es-AR" sz="2844" dirty="0" err="1">
                <a:solidFill>
                  <a:srgbClr val="C00000"/>
                </a:solidFill>
                <a:latin typeface="Consolas" panose="020B0609020204030204" pitchFamily="49" charset="0"/>
              </a:rPr>
              <a:t>sillaDelDormitorio</a:t>
            </a:r>
            <a:r>
              <a:rPr lang="es-AR" sz="2844" dirty="0">
                <a:solidFill>
                  <a:srgbClr val="C00000"/>
                </a:solidFill>
                <a:latin typeface="Consolas" panose="020B0609020204030204" pitchFamily="49" charset="0"/>
              </a:rPr>
              <a:t>)</a:t>
            </a:r>
          </a:p>
          <a:p>
            <a:pPr lvl="1">
              <a:lnSpc>
                <a:spcPct val="150000"/>
              </a:lnSpc>
            </a:pPr>
            <a:r>
              <a:rPr lang="es-AR" sz="2844" dirty="0">
                <a:latin typeface="Consolas" panose="020B0609020204030204" pitchFamily="49" charset="0"/>
              </a:rPr>
              <a:t>FIN </a:t>
            </a:r>
          </a:p>
        </p:txBody>
      </p:sp>
      <p:graphicFrame>
        <p:nvGraphicFramePr>
          <p:cNvPr id="18" name="Tabla 17"/>
          <p:cNvGraphicFramePr>
            <a:graphicFrameLocks noGrp="1"/>
          </p:cNvGraphicFramePr>
          <p:nvPr>
            <p:extLst/>
          </p:nvPr>
        </p:nvGraphicFramePr>
        <p:xfrm>
          <a:off x="1705402" y="5594500"/>
          <a:ext cx="1609409" cy="1690623"/>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graphicFrame>
        <p:nvGraphicFramePr>
          <p:cNvPr id="19" name="Tabla 18"/>
          <p:cNvGraphicFramePr>
            <a:graphicFrameLocks noGrp="1"/>
          </p:cNvGraphicFramePr>
          <p:nvPr>
            <p:extLst/>
          </p:nvPr>
        </p:nvGraphicFramePr>
        <p:xfrm>
          <a:off x="3704573" y="6168916"/>
          <a:ext cx="1609409" cy="1127082"/>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graphicFrame>
        <p:nvGraphicFramePr>
          <p:cNvPr id="20" name="Tabla 19"/>
          <p:cNvGraphicFramePr>
            <a:graphicFrameLocks noGrp="1"/>
          </p:cNvGraphicFramePr>
          <p:nvPr>
            <p:extLst/>
          </p:nvPr>
        </p:nvGraphicFramePr>
        <p:xfrm>
          <a:off x="14434341" y="5286446"/>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21" name="Tabla 20"/>
          <p:cNvGraphicFramePr>
            <a:graphicFrameLocks noGrp="1"/>
          </p:cNvGraphicFramePr>
          <p:nvPr>
            <p:extLst/>
          </p:nvPr>
        </p:nvGraphicFramePr>
        <p:xfrm>
          <a:off x="14406942" y="5966057"/>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25" name="Tabla 24"/>
          <p:cNvGraphicFramePr>
            <a:graphicFrameLocks noGrp="1"/>
          </p:cNvGraphicFramePr>
          <p:nvPr>
            <p:extLst/>
          </p:nvPr>
        </p:nvGraphicFramePr>
        <p:xfrm>
          <a:off x="14434341" y="6670547"/>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26" name="Tabla 25"/>
          <p:cNvGraphicFramePr>
            <a:graphicFrameLocks noGrp="1"/>
          </p:cNvGraphicFramePr>
          <p:nvPr>
            <p:extLst/>
          </p:nvPr>
        </p:nvGraphicFramePr>
        <p:xfrm>
          <a:off x="6098908" y="6739903"/>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800" b="1" dirty="0"/>
                        <a:t>buzo</a:t>
                      </a:r>
                    </a:p>
                  </a:txBody>
                  <a:tcPr marL="130048" marR="130048" marT="65024" marB="65024"/>
                </a:tc>
                <a:extLst>
                  <a:ext uri="{0D108BD9-81ED-4DB2-BD59-A6C34878D82A}">
                    <a16:rowId xmlns:a16="http://schemas.microsoft.com/office/drawing/2014/main" val="1100165331"/>
                  </a:ext>
                </a:extLst>
              </a:tr>
            </a:tbl>
          </a:graphicData>
        </a:graphic>
      </p:graphicFrame>
    </p:spTree>
    <p:extLst>
      <p:ext uri="{BB962C8B-B14F-4D97-AF65-F5344CB8AC3E}">
        <p14:creationId xmlns:p14="http://schemas.microsoft.com/office/powerpoint/2010/main" val="284911872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2" name="CuadroTexto 1"/>
          <p:cNvSpPr txBox="1"/>
          <p:nvPr/>
        </p:nvSpPr>
        <p:spPr>
          <a:xfrm>
            <a:off x="6417080" y="3517770"/>
            <a:ext cx="9626670" cy="5344412"/>
          </a:xfrm>
          <a:prstGeom prst="rect">
            <a:avLst/>
          </a:prstGeom>
          <a:noFill/>
        </p:spPr>
        <p:txBody>
          <a:bodyPr wrap="square" rtlCol="0">
            <a:spAutoFit/>
          </a:bodyPr>
          <a:lstStyle/>
          <a:p>
            <a:pPr marL="406394" indent="-406394">
              <a:buFont typeface="Wingdings" panose="05000000000000000000" pitchFamily="2" charset="2"/>
              <a:buChar char="ü"/>
            </a:pPr>
            <a:r>
              <a:rPr lang="es-AR" sz="3413" dirty="0"/>
              <a:t>Se denominan también: FIFO -&gt; </a:t>
            </a:r>
            <a:r>
              <a:rPr lang="es-AR" sz="3413" dirty="0" err="1"/>
              <a:t>First</a:t>
            </a:r>
            <a:r>
              <a:rPr lang="es-AR" sz="3413" dirty="0"/>
              <a:t> In </a:t>
            </a:r>
            <a:r>
              <a:rPr lang="es-AR" sz="3413" dirty="0" err="1"/>
              <a:t>First</a:t>
            </a:r>
            <a:r>
              <a:rPr lang="es-AR" sz="3413" dirty="0"/>
              <a:t> </a:t>
            </a:r>
            <a:r>
              <a:rPr lang="es-AR" sz="3413" dirty="0" err="1"/>
              <a:t>Out</a:t>
            </a:r>
            <a:r>
              <a:rPr lang="es-AR" sz="3413" dirty="0"/>
              <a:t>), debido a que el primer elemento en entrar será también el primero en salir.</a:t>
            </a:r>
            <a:endParaRPr lang="es-ES" sz="3413" dirty="0"/>
          </a:p>
          <a:p>
            <a:pPr marL="406394" indent="-406394">
              <a:buFont typeface="Wingdings" panose="05000000000000000000" pitchFamily="2" charset="2"/>
              <a:buChar char="ü"/>
            </a:pPr>
            <a:r>
              <a:rPr lang="es-AR" sz="3413" dirty="0"/>
              <a:t>Las operaciones básicas de las pilas son dos:</a:t>
            </a:r>
            <a:br>
              <a:rPr lang="es-AR" sz="3413" dirty="0"/>
            </a:br>
            <a:endParaRPr lang="es-AR" sz="3413" dirty="0"/>
          </a:p>
          <a:p>
            <a:pPr marL="1137902" lvl="1" indent="-487672">
              <a:buFont typeface="Arial" panose="020B0604020202020204" pitchFamily="34" charset="0"/>
              <a:buChar char="•"/>
            </a:pPr>
            <a:r>
              <a:rPr lang="es-AR" sz="3413" dirty="0"/>
              <a:t>ENCOLAR (PUSH, agregar) se realiza por un extremo.</a:t>
            </a:r>
            <a:br>
              <a:rPr lang="es-AR" sz="3413" dirty="0"/>
            </a:br>
            <a:endParaRPr lang="es-AR" sz="3413" dirty="0"/>
          </a:p>
          <a:p>
            <a:pPr marL="1137902" lvl="1" indent="-487672">
              <a:buFont typeface="Arial" panose="020B0604020202020204" pitchFamily="34" charset="0"/>
              <a:buChar char="•"/>
            </a:pPr>
            <a:r>
              <a:rPr lang="es-AR" sz="3413" dirty="0"/>
              <a:t>DESENCOLAR (POP, extraer) se realiza por el otro extremo.</a:t>
            </a:r>
          </a:p>
        </p:txBody>
      </p:sp>
      <p:graphicFrame>
        <p:nvGraphicFramePr>
          <p:cNvPr id="24" name="Tabla 23"/>
          <p:cNvGraphicFramePr>
            <a:graphicFrameLocks noGrp="1"/>
          </p:cNvGraphicFramePr>
          <p:nvPr>
            <p:extLst/>
          </p:nvPr>
        </p:nvGraphicFramePr>
        <p:xfrm>
          <a:off x="1447564" y="4940085"/>
          <a:ext cx="4049200" cy="563541"/>
        </p:xfrm>
        <a:graphic>
          <a:graphicData uri="http://schemas.openxmlformats.org/drawingml/2006/table">
            <a:tbl>
              <a:tblPr firstRow="1" bandRow="1">
                <a:tableStyleId>{F5AB1C69-6EDB-4FF4-983F-18BD219EF322}</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1</a:t>
                      </a:r>
                    </a:p>
                  </a:txBody>
                  <a:tcPr marL="130048" marR="130048" marT="65024" marB="65024"/>
                </a:tc>
                <a:tc>
                  <a:txBody>
                    <a:bodyPr/>
                    <a:lstStyle/>
                    <a:p>
                      <a:pPr algn="ctr"/>
                      <a:r>
                        <a:rPr lang="es-ES" sz="2800" dirty="0">
                          <a:solidFill>
                            <a:schemeClr val="tx1"/>
                          </a:solidFill>
                        </a:rPr>
                        <a:t>2</a:t>
                      </a:r>
                    </a:p>
                  </a:txBody>
                  <a:tcPr marL="130048" marR="130048" marT="65024" marB="65024"/>
                </a:tc>
                <a:tc>
                  <a:txBody>
                    <a:bodyPr/>
                    <a:lstStyle/>
                    <a:p>
                      <a:pPr algn="ctr"/>
                      <a:r>
                        <a:rPr lang="es-ES" sz="2800" dirty="0">
                          <a:solidFill>
                            <a:schemeClr val="tx1"/>
                          </a:solidFill>
                        </a:rPr>
                        <a:t>3</a:t>
                      </a:r>
                    </a:p>
                  </a:txBody>
                  <a:tcPr marL="130048" marR="130048" marT="65024" marB="65024"/>
                </a:tc>
                <a:tc>
                  <a:txBody>
                    <a:bodyPr/>
                    <a:lstStyle/>
                    <a:p>
                      <a:pPr algn="ctr"/>
                      <a:r>
                        <a:rPr lang="es-ES" sz="2800" dirty="0">
                          <a:solidFill>
                            <a:schemeClr val="tx1"/>
                          </a:solidFill>
                        </a:rPr>
                        <a:t>4</a:t>
                      </a:r>
                    </a:p>
                  </a:txBody>
                  <a:tcPr marL="130048" marR="130048" marT="65024" marB="65024"/>
                </a:tc>
                <a:tc>
                  <a:txBody>
                    <a:bodyPr/>
                    <a:lstStyle/>
                    <a:p>
                      <a:pPr algn="ctr"/>
                      <a:r>
                        <a:rPr lang="es-ES" sz="2800" dirty="0">
                          <a:solidFill>
                            <a:schemeClr val="tx1"/>
                          </a:solidFill>
                        </a:rPr>
                        <a:t>5</a:t>
                      </a:r>
                    </a:p>
                  </a:txBody>
                  <a:tcPr marL="130048" marR="130048" marT="65024" marB="65024"/>
                </a:tc>
                <a:extLst>
                  <a:ext uri="{0D108BD9-81ED-4DB2-BD59-A6C34878D82A}">
                    <a16:rowId xmlns:a16="http://schemas.microsoft.com/office/drawing/2014/main" val="2615676108"/>
                  </a:ext>
                </a:extLst>
              </a:tr>
            </a:tbl>
          </a:graphicData>
        </a:graphic>
      </p:graphicFrame>
      <p:cxnSp>
        <p:nvCxnSpPr>
          <p:cNvPr id="27" name="Conector recto de flecha 26"/>
          <p:cNvCxnSpPr/>
          <p:nvPr/>
        </p:nvCxnSpPr>
        <p:spPr>
          <a:xfrm flipH="1" flipV="1">
            <a:off x="5290558" y="5503626"/>
            <a:ext cx="1843406" cy="971344"/>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808569" y="5494616"/>
            <a:ext cx="5325394" cy="2454525"/>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12" name="CuadroTexto 11"/>
          <p:cNvSpPr txBox="1"/>
          <p:nvPr/>
        </p:nvSpPr>
        <p:spPr>
          <a:xfrm>
            <a:off x="7179478" y="3926259"/>
            <a:ext cx="10445961" cy="4031488"/>
          </a:xfrm>
          <a:prstGeom prst="rect">
            <a:avLst/>
          </a:prstGeom>
          <a:noFill/>
        </p:spPr>
        <p:txBody>
          <a:bodyPr wrap="square" rtlCol="0">
            <a:spAutoFit/>
          </a:bodyPr>
          <a:lstStyle/>
          <a:p>
            <a:pPr>
              <a:lnSpc>
                <a:spcPct val="150000"/>
              </a:lnSpc>
            </a:pPr>
            <a:r>
              <a:rPr lang="es-ES" sz="2844" b="1" dirty="0">
                <a:latin typeface="Consolas" panose="020B0609020204030204" pitchFamily="49" charset="0"/>
              </a:rPr>
              <a:t>INICIO</a:t>
            </a:r>
          </a:p>
          <a:p>
            <a:pPr>
              <a:lnSpc>
                <a:spcPct val="150000"/>
              </a:lnSpc>
            </a:pPr>
            <a:r>
              <a:rPr lang="es-ES" sz="2844" b="1" dirty="0">
                <a:latin typeface="Consolas" panose="020B0609020204030204" pitchFamily="49" charset="0"/>
              </a:rPr>
              <a:t>COLA </a:t>
            </a:r>
            <a:r>
              <a:rPr lang="es-ES" sz="2844" b="1" dirty="0" err="1">
                <a:latin typeface="Consolas" panose="020B0609020204030204" pitchFamily="49" charset="0"/>
              </a:rPr>
              <a:t>cajaDelSupermercado</a:t>
            </a:r>
            <a:endParaRPr lang="es-ES" sz="2844" b="1" dirty="0">
              <a:latin typeface="Consolas" panose="020B0609020204030204" pitchFamily="49" charset="0"/>
            </a:endParaRP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“Judith”)</a:t>
            </a: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“Candelaria”)</a:t>
            </a: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“Joaquín”)</a:t>
            </a:r>
          </a:p>
          <a:p>
            <a:pPr>
              <a:lnSpc>
                <a:spcPct val="150000"/>
              </a:lnSpc>
            </a:pPr>
            <a:r>
              <a:rPr lang="es-AR" sz="2844" b="1" dirty="0">
                <a:latin typeface="Consolas" panose="020B0609020204030204" pitchFamily="49" charset="0"/>
              </a:rPr>
              <a:t>FIN</a:t>
            </a:r>
            <a:endParaRPr lang="es-ES" sz="2844" b="1" dirty="0">
              <a:latin typeface="Consolas" panose="020B0609020204030204" pitchFamily="49" charset="0"/>
            </a:endParaRPr>
          </a:p>
        </p:txBody>
      </p:sp>
      <p:graphicFrame>
        <p:nvGraphicFramePr>
          <p:cNvPr id="4" name="Tabla 3"/>
          <p:cNvGraphicFramePr>
            <a:graphicFrameLocks noGrp="1"/>
          </p:cNvGraphicFramePr>
          <p:nvPr>
            <p:extLst/>
          </p:nvPr>
        </p:nvGraphicFramePr>
        <p:xfrm>
          <a:off x="479145" y="4566924"/>
          <a:ext cx="2218914"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tblGrid>
              <a:tr h="923541">
                <a:tc>
                  <a:txBody>
                    <a:bodyPr/>
                    <a:lstStyle/>
                    <a:p>
                      <a:pPr algn="ctr"/>
                      <a:r>
                        <a:rPr lang="es-ES" sz="3400" dirty="0">
                          <a:solidFill>
                            <a:schemeClr val="tx1"/>
                          </a:solidFill>
                        </a:rPr>
                        <a:t>Judith</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14" name="Tabla 13"/>
          <p:cNvGraphicFramePr>
            <a:graphicFrameLocks noGrp="1"/>
          </p:cNvGraphicFramePr>
          <p:nvPr>
            <p:extLst/>
          </p:nvPr>
        </p:nvGraphicFramePr>
        <p:xfrm>
          <a:off x="477221" y="5699814"/>
          <a:ext cx="4437828"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gridCol w="2218914">
                  <a:extLst>
                    <a:ext uri="{9D8B030D-6E8A-4147-A177-3AD203B41FA5}">
                      <a16:colId xmlns:a16="http://schemas.microsoft.com/office/drawing/2014/main" val="452351694"/>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15" name="Tabla 14"/>
          <p:cNvGraphicFramePr>
            <a:graphicFrameLocks noGrp="1"/>
          </p:cNvGraphicFramePr>
          <p:nvPr>
            <p:extLst/>
          </p:nvPr>
        </p:nvGraphicFramePr>
        <p:xfrm>
          <a:off x="477221" y="6953797"/>
          <a:ext cx="6656742"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gridCol w="2218914">
                  <a:extLst>
                    <a:ext uri="{9D8B030D-6E8A-4147-A177-3AD203B41FA5}">
                      <a16:colId xmlns:a16="http://schemas.microsoft.com/office/drawing/2014/main" val="452351694"/>
                    </a:ext>
                  </a:extLst>
                </a:gridCol>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3334400557"/>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18" name="Rectángulo 17"/>
          <p:cNvSpPr/>
          <p:nvPr/>
        </p:nvSpPr>
        <p:spPr>
          <a:xfrm>
            <a:off x="7748429" y="3542798"/>
            <a:ext cx="9796392" cy="4688015"/>
          </a:xfrm>
          <a:prstGeom prst="rect">
            <a:avLst/>
          </a:prstGeom>
          <a:noFill/>
        </p:spPr>
        <p:txBody>
          <a:bodyPr wrap="square" rtlCol="0">
            <a:spAutoFit/>
          </a:bodyPr>
          <a:lstStyle/>
          <a:p>
            <a:pPr>
              <a:lnSpc>
                <a:spcPct val="150000"/>
              </a:lnSpc>
            </a:pPr>
            <a:r>
              <a:rPr lang="es-ES" sz="2844" b="1" dirty="0">
                <a:latin typeface="Consolas" panose="020B0609020204030204" pitchFamily="49" charset="0"/>
              </a:rPr>
              <a:t>INICIO</a:t>
            </a:r>
          </a:p>
          <a:p>
            <a:pPr>
              <a:lnSpc>
                <a:spcPct val="150000"/>
              </a:lnSpc>
            </a:pPr>
            <a:r>
              <a:rPr lang="es-ES" sz="2844" b="1" dirty="0">
                <a:latin typeface="Consolas" panose="020B0609020204030204" pitchFamily="49" charset="0"/>
              </a:rPr>
              <a:t>COLA </a:t>
            </a:r>
            <a:r>
              <a:rPr lang="es-ES" sz="2844" b="1" dirty="0" err="1">
                <a:latin typeface="Consolas" panose="020B0609020204030204" pitchFamily="49" charset="0"/>
              </a:rPr>
              <a:t>cajaDelSupermercado</a:t>
            </a:r>
            <a:endParaRPr lang="es-ES" sz="2844" b="1" dirty="0">
              <a:latin typeface="Consolas" panose="020B0609020204030204" pitchFamily="49" charset="0"/>
            </a:endParaRPr>
          </a:p>
          <a:p>
            <a:pPr>
              <a:lnSpc>
                <a:spcPct val="150000"/>
              </a:lnSpc>
            </a:pP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a:t>
            </a:r>
            <a:r>
              <a:rPr lang="es-AR" sz="2844" b="1" dirty="0">
                <a:solidFill>
                  <a:srgbClr val="C00000"/>
                </a:solidFill>
                <a:latin typeface="Consolas" panose="020B0609020204030204" pitchFamily="49" charset="0"/>
              </a:rPr>
              <a:t>DESENCOLAR(</a:t>
            </a:r>
            <a:r>
              <a:rPr lang="es-AR" sz="2844" b="1" dirty="0" err="1">
                <a:solidFill>
                  <a:srgbClr val="C00000"/>
                </a:solidFill>
                <a:latin typeface="Consolas" panose="020B0609020204030204" pitchFamily="49" charset="0"/>
              </a:rPr>
              <a:t>cajaDelSupermercado</a:t>
            </a:r>
            <a:r>
              <a:rPr lang="es-AR" sz="2844" b="1" dirty="0">
                <a:solidFill>
                  <a:srgbClr val="C00000"/>
                </a:solidFill>
                <a:latin typeface="Consolas" panose="020B0609020204030204" pitchFamily="49" charset="0"/>
              </a:rPr>
              <a:t>) -&gt; ERROR</a:t>
            </a:r>
          </a:p>
          <a:p>
            <a:pPr>
              <a:lnSpc>
                <a:spcPct val="150000"/>
              </a:lnSpc>
            </a:pPr>
            <a:r>
              <a:rPr lang="es-ES" sz="2844" b="1" dirty="0">
                <a:latin typeface="Consolas" panose="020B0609020204030204" pitchFamily="49" charset="0"/>
              </a:rPr>
              <a:t>FIN</a:t>
            </a:r>
          </a:p>
        </p:txBody>
      </p:sp>
      <p:graphicFrame>
        <p:nvGraphicFramePr>
          <p:cNvPr id="19" name="Tabla 18"/>
          <p:cNvGraphicFramePr>
            <a:graphicFrameLocks noGrp="1"/>
          </p:cNvGraphicFramePr>
          <p:nvPr>
            <p:extLst/>
          </p:nvPr>
        </p:nvGraphicFramePr>
        <p:xfrm>
          <a:off x="682044" y="5170978"/>
          <a:ext cx="6656742"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gridCol w="2218914">
                  <a:extLst>
                    <a:ext uri="{9D8B030D-6E8A-4147-A177-3AD203B41FA5}">
                      <a16:colId xmlns:a16="http://schemas.microsoft.com/office/drawing/2014/main" val="452351694"/>
                    </a:ext>
                  </a:extLst>
                </a:gridCol>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20" name="Tabla 19"/>
          <p:cNvGraphicFramePr>
            <a:graphicFrameLocks noGrp="1"/>
          </p:cNvGraphicFramePr>
          <p:nvPr>
            <p:extLst/>
          </p:nvPr>
        </p:nvGraphicFramePr>
        <p:xfrm>
          <a:off x="682044" y="6405523"/>
          <a:ext cx="4437828"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452351694"/>
                    </a:ext>
                  </a:extLst>
                </a:gridCol>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21" name="Tabla 20"/>
          <p:cNvGraphicFramePr>
            <a:graphicFrameLocks noGrp="1"/>
          </p:cNvGraphicFramePr>
          <p:nvPr>
            <p:extLst/>
          </p:nvPr>
        </p:nvGraphicFramePr>
        <p:xfrm>
          <a:off x="712862" y="7640069"/>
          <a:ext cx="2218914"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2235546567"/>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3481987"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Árboles</a:t>
              </a:r>
              <a:endParaRPr lang="es-ES" sz="4551" dirty="0"/>
            </a:p>
          </p:txBody>
        </p:sp>
      </p:grpSp>
      <p:sp>
        <p:nvSpPr>
          <p:cNvPr id="15" name="CuadroTexto 14"/>
          <p:cNvSpPr txBox="1"/>
          <p:nvPr/>
        </p:nvSpPr>
        <p:spPr>
          <a:xfrm>
            <a:off x="10107642" y="3132736"/>
            <a:ext cx="7066385" cy="6395084"/>
          </a:xfrm>
          <a:prstGeom prst="rect">
            <a:avLst/>
          </a:prstGeom>
          <a:noFill/>
        </p:spPr>
        <p:txBody>
          <a:bodyPr wrap="square" rtlCol="0">
            <a:spAutoFit/>
          </a:bodyPr>
          <a:lstStyle/>
          <a:p>
            <a:pPr marL="406394" indent="-406394">
              <a:lnSpc>
                <a:spcPct val="150000"/>
              </a:lnSpc>
              <a:buFont typeface="Wingdings" panose="05000000000000000000" pitchFamily="2" charset="2"/>
              <a:buChar char="ü"/>
            </a:pPr>
            <a:r>
              <a:rPr lang="es-AR" sz="3413" dirty="0"/>
              <a:t>Son estructuras </a:t>
            </a:r>
            <a:r>
              <a:rPr lang="es-AR" sz="3413" b="1" dirty="0"/>
              <a:t>no lineales.</a:t>
            </a:r>
          </a:p>
          <a:p>
            <a:pPr marL="406394" indent="-406394">
              <a:lnSpc>
                <a:spcPct val="150000"/>
              </a:lnSpc>
              <a:buFont typeface="Wingdings" panose="05000000000000000000" pitchFamily="2" charset="2"/>
              <a:buChar char="ü"/>
            </a:pPr>
            <a:r>
              <a:rPr lang="es-AR" sz="3413" dirty="0"/>
              <a:t>Un árbol consta de un conjunto finito de elementos, denominados </a:t>
            </a:r>
            <a:r>
              <a:rPr lang="es-AR" sz="3413" b="1" dirty="0"/>
              <a:t>nodos </a:t>
            </a:r>
            <a:r>
              <a:rPr lang="es-AR" sz="3413" dirty="0"/>
              <a:t>y un conjunto finito de líneas dirigidas, denominadas </a:t>
            </a:r>
            <a:r>
              <a:rPr lang="es-AR" sz="3413" b="1" dirty="0"/>
              <a:t>ramas</a:t>
            </a:r>
            <a:r>
              <a:rPr lang="es-AR" sz="3413" dirty="0"/>
              <a:t>, que conectan los nodos.</a:t>
            </a:r>
          </a:p>
          <a:p>
            <a:pPr marL="406394" indent="-406394">
              <a:lnSpc>
                <a:spcPct val="150000"/>
              </a:lnSpc>
              <a:buFont typeface="Wingdings" panose="05000000000000000000" pitchFamily="2" charset="2"/>
              <a:buChar char="ü"/>
            </a:pPr>
            <a:r>
              <a:rPr lang="es-AR" sz="3413" dirty="0"/>
              <a:t>El número de ramas asociado con un nodo es el </a:t>
            </a:r>
            <a:r>
              <a:rPr lang="es-AR" sz="3413" b="1" dirty="0"/>
              <a:t>grado </a:t>
            </a:r>
            <a:r>
              <a:rPr lang="es-AR" sz="3413" dirty="0"/>
              <a:t>del nodo. </a:t>
            </a:r>
          </a:p>
        </p:txBody>
      </p:sp>
      <p:grpSp>
        <p:nvGrpSpPr>
          <p:cNvPr id="10" name="Grupo 9"/>
          <p:cNvGrpSpPr/>
          <p:nvPr/>
        </p:nvGrpSpPr>
        <p:grpSpPr>
          <a:xfrm>
            <a:off x="527319" y="4159922"/>
            <a:ext cx="9580324" cy="4710923"/>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9046"/>
              <a:chOff x="1765623" y="4152493"/>
              <a:chExt cx="3391398" cy="1319046"/>
            </a:xfrm>
          </p:grpSpPr>
          <p:sp>
            <p:nvSpPr>
              <p:cNvPr id="7" name="CuadroTexto 6"/>
              <p:cNvSpPr txBox="1"/>
              <p:nvPr/>
            </p:nvSpPr>
            <p:spPr>
              <a:xfrm>
                <a:off x="4347927" y="4152493"/>
                <a:ext cx="432048" cy="530371"/>
              </a:xfrm>
              <a:prstGeom prst="rect">
                <a:avLst/>
              </a:prstGeom>
              <a:noFill/>
            </p:spPr>
            <p:txBody>
              <a:bodyPr wrap="square" rtlCol="0">
                <a:spAutoFit/>
              </a:bodyPr>
              <a:lstStyle/>
              <a:p>
                <a:r>
                  <a:rPr lang="es-ES" sz="3982" dirty="0"/>
                  <a:t>W</a:t>
                </a:r>
                <a:endParaRPr lang="es-ES" dirty="0"/>
              </a:p>
            </p:txBody>
          </p:sp>
          <p:sp>
            <p:nvSpPr>
              <p:cNvPr id="22" name="CuadroTexto 21"/>
              <p:cNvSpPr txBox="1"/>
              <p:nvPr/>
            </p:nvSpPr>
            <p:spPr>
              <a:xfrm>
                <a:off x="1765623" y="4941168"/>
                <a:ext cx="432048" cy="530371"/>
              </a:xfrm>
              <a:prstGeom prst="rect">
                <a:avLst/>
              </a:prstGeom>
              <a:noFill/>
            </p:spPr>
            <p:txBody>
              <a:bodyPr wrap="square" rtlCol="0">
                <a:spAutoFit/>
              </a:bodyPr>
              <a:lstStyle/>
              <a:p>
                <a:r>
                  <a:rPr lang="es-ES" sz="3982" dirty="0"/>
                  <a:t>A</a:t>
                </a:r>
                <a:endParaRPr lang="es-ES" dirty="0"/>
              </a:p>
            </p:txBody>
          </p:sp>
          <p:sp>
            <p:nvSpPr>
              <p:cNvPr id="24" name="CuadroTexto 23"/>
              <p:cNvSpPr txBox="1"/>
              <p:nvPr/>
            </p:nvSpPr>
            <p:spPr>
              <a:xfrm>
                <a:off x="2468439" y="4895189"/>
                <a:ext cx="432048" cy="530371"/>
              </a:xfrm>
              <a:prstGeom prst="rect">
                <a:avLst/>
              </a:prstGeom>
              <a:noFill/>
            </p:spPr>
            <p:txBody>
              <a:bodyPr wrap="square" rtlCol="0">
                <a:spAutoFit/>
              </a:bodyPr>
              <a:lstStyle/>
              <a:p>
                <a:r>
                  <a:rPr lang="es-ES" sz="3982" dirty="0"/>
                  <a:t>B</a:t>
                </a:r>
                <a:endParaRPr lang="es-ES" dirty="0"/>
              </a:p>
            </p:txBody>
          </p:sp>
          <p:sp>
            <p:nvSpPr>
              <p:cNvPr id="25" name="CuadroTexto 24"/>
              <p:cNvSpPr txBox="1"/>
              <p:nvPr/>
            </p:nvSpPr>
            <p:spPr>
              <a:xfrm>
                <a:off x="3090594" y="4895189"/>
                <a:ext cx="432048" cy="530371"/>
              </a:xfrm>
              <a:prstGeom prst="rect">
                <a:avLst/>
              </a:prstGeom>
              <a:noFill/>
            </p:spPr>
            <p:txBody>
              <a:bodyPr wrap="square" rtlCol="0">
                <a:spAutoFit/>
              </a:bodyPr>
              <a:lstStyle/>
              <a:p>
                <a:r>
                  <a:rPr lang="es-ES" sz="3982" dirty="0"/>
                  <a:t>C</a:t>
                </a:r>
                <a:endParaRPr lang="es-ES" dirty="0"/>
              </a:p>
            </p:txBody>
          </p:sp>
          <p:sp>
            <p:nvSpPr>
              <p:cNvPr id="26" name="CuadroTexto 25"/>
              <p:cNvSpPr txBox="1"/>
              <p:nvPr/>
            </p:nvSpPr>
            <p:spPr>
              <a:xfrm>
                <a:off x="4053442" y="4941168"/>
                <a:ext cx="432048" cy="530371"/>
              </a:xfrm>
              <a:prstGeom prst="rect">
                <a:avLst/>
              </a:prstGeom>
              <a:noFill/>
            </p:spPr>
            <p:txBody>
              <a:bodyPr wrap="square" rtlCol="0">
                <a:spAutoFit/>
              </a:bodyPr>
              <a:lstStyle/>
              <a:p>
                <a:r>
                  <a:rPr lang="es-ES" sz="3982" dirty="0"/>
                  <a:t>D</a:t>
                </a:r>
                <a:endParaRPr lang="es-ES" dirty="0"/>
              </a:p>
            </p:txBody>
          </p:sp>
          <p:sp>
            <p:nvSpPr>
              <p:cNvPr id="27" name="CuadroTexto 26"/>
              <p:cNvSpPr txBox="1"/>
              <p:nvPr/>
            </p:nvSpPr>
            <p:spPr>
              <a:xfrm>
                <a:off x="4724973" y="4941168"/>
                <a:ext cx="432048" cy="530371"/>
              </a:xfrm>
              <a:prstGeom prst="rect">
                <a:avLst/>
              </a:prstGeom>
              <a:noFill/>
            </p:spPr>
            <p:txBody>
              <a:bodyPr wrap="square" rtlCol="0">
                <a:spAutoFit/>
              </a:bodyPr>
              <a:lstStyle/>
              <a:p>
                <a:r>
                  <a:rPr lang="es-ES" sz="3982" dirty="0"/>
                  <a:t>E</a:t>
                </a:r>
                <a:endParaRPr lang="es-ES" dirty="0"/>
              </a:p>
            </p:txBody>
          </p:sp>
        </p:grpSp>
      </p:grpSp>
    </p:spTree>
    <p:extLst>
      <p:ext uri="{BB962C8B-B14F-4D97-AF65-F5344CB8AC3E}">
        <p14:creationId xmlns:p14="http://schemas.microsoft.com/office/powerpoint/2010/main" val="2079879986"/>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nvPr>
        </p:nvGraphicFramePr>
        <p:xfrm>
          <a:off x="6212258" y="3313445"/>
          <a:ext cx="3994044" cy="57638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Tree>
    <p:extLst>
      <p:ext uri="{BB962C8B-B14F-4D97-AF65-F5344CB8AC3E}">
        <p14:creationId xmlns:p14="http://schemas.microsoft.com/office/powerpoint/2010/main" val="2471855842"/>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673431" y="4467155"/>
            <a:ext cx="4111195"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2412569" y="3951714"/>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652817" y="6157848"/>
            <a:ext cx="3751777" cy="3296388"/>
          </a:xfrm>
          <a:prstGeom prst="rect">
            <a:avLst/>
          </a:prstGeom>
        </p:spPr>
      </p:pic>
      <p:pic>
        <p:nvPicPr>
          <p:cNvPr id="15" name="Imagen 14"/>
          <p:cNvPicPr>
            <a:picLocks noChangeAspect="1"/>
          </p:cNvPicPr>
          <p:nvPr/>
        </p:nvPicPr>
        <p:blipFill>
          <a:blip r:embed="rId9"/>
          <a:stretch>
            <a:fillRect/>
          </a:stretch>
        </p:blipFill>
        <p:spPr>
          <a:xfrm>
            <a:off x="7045627" y="2568277"/>
            <a:ext cx="7476031" cy="6651901"/>
          </a:xfrm>
          <a:prstGeom prst="rect">
            <a:avLst/>
          </a:prstGeom>
        </p:spPr>
      </p:pic>
      <p:sp>
        <p:nvSpPr>
          <p:cNvPr id="17" name="CuadroTexto 16"/>
          <p:cNvSpPr txBox="1"/>
          <p:nvPr/>
        </p:nvSpPr>
        <p:spPr>
          <a:xfrm>
            <a:off x="14836844" y="2808184"/>
            <a:ext cx="1945816" cy="967701"/>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sp>
        <p:nvSpPr>
          <p:cNvPr id="19" name="CuadroTexto 18"/>
          <p:cNvSpPr txBox="1"/>
          <p:nvPr/>
        </p:nvSpPr>
        <p:spPr>
          <a:xfrm>
            <a:off x="14836844" y="4859856"/>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2º ITERACIÓN</a:t>
            </a:r>
          </a:p>
        </p:txBody>
      </p:sp>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756926" y="1479388"/>
            <a:ext cx="402769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673431" y="4467155"/>
            <a:ext cx="4111195"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2412569" y="3951714"/>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652817" y="6157848"/>
            <a:ext cx="3751777" cy="3296388"/>
          </a:xfrm>
          <a:prstGeom prst="rect">
            <a:avLst/>
          </a:prstGeom>
        </p:spPr>
      </p:pic>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756926" y="1479388"/>
            <a:ext cx="402769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6423" y="2746385"/>
            <a:ext cx="10887926" cy="6124459"/>
          </a:xfrm>
          <a:prstGeom prst="rect">
            <a:avLst/>
          </a:prstGeom>
        </p:spPr>
      </p:pic>
    </p:spTree>
    <p:extLst>
      <p:ext uri="{BB962C8B-B14F-4D97-AF65-F5344CB8AC3E}">
        <p14:creationId xmlns:p14="http://schemas.microsoft.com/office/powerpoint/2010/main" val="1956992635"/>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7" y="4262332"/>
            <a:ext cx="3681677"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de la burbuja</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531692" y="5798502"/>
            <a:ext cx="7421559" cy="3768789"/>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Este algoritmo consiste en comparar cada elemento de la lista con el siguiente (por parejas), si no están en el orden correcto, se intercambian entre sí sus valores. </a:t>
            </a:r>
          </a:p>
          <a:p>
            <a:pPr marL="487672" indent="-487672">
              <a:buFont typeface="Wingdings" panose="05000000000000000000" pitchFamily="2" charset="2"/>
              <a:buChar char="ü"/>
            </a:pPr>
            <a:r>
              <a:rPr lang="es-AR" sz="3413" dirty="0"/>
              <a:t>El valor más pequeño flota hasta el principio de la lista.</a:t>
            </a:r>
            <a:endParaRPr lang="es-ES" sz="3413" dirty="0"/>
          </a:p>
        </p:txBody>
      </p:sp>
      <p:pic>
        <p:nvPicPr>
          <p:cNvPr id="17" name="Imagen 16"/>
          <p:cNvPicPr>
            <a:picLocks noChangeAspect="1"/>
          </p:cNvPicPr>
          <p:nvPr/>
        </p:nvPicPr>
        <p:blipFill rotWithShape="1">
          <a:blip r:embed="rId8"/>
          <a:srcRect r="25929"/>
          <a:stretch/>
        </p:blipFill>
        <p:spPr>
          <a:xfrm>
            <a:off x="7746933" y="2593522"/>
            <a:ext cx="9254043" cy="7013202"/>
          </a:xfrm>
          <a:prstGeom prst="rect">
            <a:avLst/>
          </a:prstGeom>
        </p:spPr>
      </p:pic>
      <p:sp>
        <p:nvSpPr>
          <p:cNvPr id="18" name="Rectángulo 17"/>
          <p:cNvSpPr/>
          <p:nvPr/>
        </p:nvSpPr>
        <p:spPr>
          <a:xfrm>
            <a:off x="14521660" y="4139344"/>
            <a:ext cx="2479317"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19" name="Rectángulo 18"/>
          <p:cNvSpPr/>
          <p:nvPr/>
        </p:nvSpPr>
        <p:spPr>
          <a:xfrm>
            <a:off x="15930827" y="5203225"/>
            <a:ext cx="1070148"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20" name="CuadroTexto 19"/>
          <p:cNvSpPr txBox="1"/>
          <p:nvPr/>
        </p:nvSpPr>
        <p:spPr>
          <a:xfrm>
            <a:off x="15275322" y="1685045"/>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4241461" y="5189047"/>
            <a:ext cx="874330" cy="779442"/>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20849" y="4303241"/>
            <a:ext cx="1493198" cy="1493198"/>
          </a:xfrm>
          <a:prstGeom prst="rect">
            <a:avLst/>
          </a:prstGeom>
        </p:spPr>
      </p:pic>
      <p:sp>
        <p:nvSpPr>
          <p:cNvPr id="25" name="CuadroTexto 2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6"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449693" y="1550810"/>
            <a:ext cx="4118851"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7" y="4262332"/>
            <a:ext cx="3681677"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de la burbuja</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8" name="Rectángulo 17"/>
          <p:cNvSpPr/>
          <p:nvPr/>
        </p:nvSpPr>
        <p:spPr>
          <a:xfrm>
            <a:off x="14521660" y="4139344"/>
            <a:ext cx="2479317"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19" name="Rectángulo 18"/>
          <p:cNvSpPr/>
          <p:nvPr/>
        </p:nvSpPr>
        <p:spPr>
          <a:xfrm>
            <a:off x="15930827" y="5203225"/>
            <a:ext cx="1070148"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62518" y="6621789"/>
            <a:ext cx="1493198" cy="1493198"/>
          </a:xfrm>
          <a:prstGeom prst="rect">
            <a:avLst/>
          </a:prstGeom>
        </p:spPr>
      </p:pic>
      <p:sp>
        <p:nvSpPr>
          <p:cNvPr id="25" name="CuadroTexto 2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6"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59648" y="1602113"/>
            <a:ext cx="4118851"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244654" y="2746899"/>
            <a:ext cx="10887013" cy="6123945"/>
          </a:xfrm>
          <a:prstGeom prst="rect">
            <a:avLst/>
          </a:prstGeom>
        </p:spPr>
      </p:pic>
    </p:spTree>
    <p:extLst>
      <p:ext uri="{BB962C8B-B14F-4D97-AF65-F5344CB8AC3E}">
        <p14:creationId xmlns:p14="http://schemas.microsoft.com/office/powerpoint/2010/main" val="3408443072"/>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3276665"/>
            <a:ext cx="16256496" cy="6172135"/>
          </a:xfrm>
        </p:spPr>
        <p:txBody>
          <a:bodyPr/>
          <a:lstStyle/>
          <a:p>
            <a:pPr marL="0" indent="0">
              <a:buNone/>
            </a:pPr>
            <a:r>
              <a:rPr lang="es-AR" b="1" dirty="0"/>
              <a:t>3. Dimensionar su trabajo en el contexto del proyecto de desarrollo de software.</a:t>
            </a:r>
          </a:p>
          <a:p>
            <a:pPr marL="0" indent="0">
              <a:buNone/>
            </a:pPr>
            <a:endParaRPr lang="es-AR" dirty="0"/>
          </a:p>
          <a:p>
            <a:pPr algn="just"/>
            <a:r>
              <a:rPr lang="es-AR" dirty="0"/>
              <a:t>El </a:t>
            </a:r>
            <a:r>
              <a:rPr lang="es-AR" i="1" dirty="0"/>
              <a:t>Programador</a:t>
            </a:r>
            <a:r>
              <a:rPr lang="es-AR" dirty="0"/>
              <a:t> como parte </a:t>
            </a:r>
            <a:r>
              <a:rPr lang="es-AR" b="1" dirty="0"/>
              <a:t>integrante de un equipo de proyecto </a:t>
            </a:r>
            <a:r>
              <a:rPr lang="es-AR" dirty="0"/>
              <a:t>debe poder </a:t>
            </a:r>
            <a:r>
              <a:rPr lang="es-AR" b="1" dirty="0">
                <a:solidFill>
                  <a:schemeClr val="accent1">
                    <a:lumMod val="75000"/>
                  </a:schemeClr>
                </a:solidFill>
              </a:rPr>
              <a:t>estimar el esfuerzo que necesita para realizar un trabajo </a:t>
            </a:r>
            <a:r>
              <a:rPr lang="es-AR" dirty="0"/>
              <a:t>que le fue asignado. Para ello deberá procurarse la información que necesite para dimensionar el trabajo, considerando la utilización de recursos de los que disponga para ser productivo, por ejemplo, utilización de bibliotecas de componentes, aplicación de patrones, entre otros.</a:t>
            </a:r>
          </a:p>
        </p:txBody>
      </p:sp>
    </p:spTree>
    <p:extLst>
      <p:ext uri="{BB962C8B-B14F-4D97-AF65-F5344CB8AC3E}">
        <p14:creationId xmlns:p14="http://schemas.microsoft.com/office/powerpoint/2010/main" val="3254714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2"/>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Ordenamiento por Selección</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227319" y="6217499"/>
            <a:ext cx="9114613" cy="3243580"/>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Similar al método de la burbuja.</a:t>
            </a:r>
          </a:p>
          <a:p>
            <a:pPr marL="487672" indent="-487672">
              <a:buFont typeface="Wingdings" panose="05000000000000000000" pitchFamily="2" charset="2"/>
              <a:buChar char="ü"/>
            </a:pPr>
            <a:r>
              <a:rPr lang="es-AR" sz="3413" dirty="0"/>
              <a:t>Primero recorre toda la lista buscando el </a:t>
            </a:r>
            <a:r>
              <a:rPr lang="es-AR" sz="3413" b="1" dirty="0"/>
              <a:t>menor/mayor</a:t>
            </a:r>
            <a:r>
              <a:rPr lang="es-AR" sz="3413" dirty="0"/>
              <a:t> de todos los elementos.</a:t>
            </a:r>
          </a:p>
          <a:p>
            <a:pPr marL="487672" indent="-487672">
              <a:buFont typeface="Wingdings" panose="05000000000000000000" pitchFamily="2" charset="2"/>
              <a:buChar char="ü"/>
            </a:pPr>
            <a:r>
              <a:rPr lang="es-AR" sz="3413" dirty="0"/>
              <a:t> En la siguiente iteración se recorre nuevamente la lista pero comenzando en </a:t>
            </a:r>
            <a:r>
              <a:rPr lang="es-AR" sz="3413" b="1" dirty="0"/>
              <a:t>el segundo elemento</a:t>
            </a:r>
            <a:r>
              <a:rPr lang="es-AR" sz="3413" dirty="0"/>
              <a:t>.</a:t>
            </a:r>
            <a:endParaRPr lang="es-ES" sz="4551" dirty="0"/>
          </a:p>
        </p:txBody>
      </p:sp>
      <p:pic>
        <p:nvPicPr>
          <p:cNvPr id="4" name="Imagen 3"/>
          <p:cNvPicPr>
            <a:picLocks noChangeAspect="1"/>
          </p:cNvPicPr>
          <p:nvPr/>
        </p:nvPicPr>
        <p:blipFill rotWithShape="1">
          <a:blip r:embed="rId8"/>
          <a:srcRect r="13962"/>
          <a:stretch/>
        </p:blipFill>
        <p:spPr>
          <a:xfrm>
            <a:off x="8874927" y="2349243"/>
            <a:ext cx="7988087" cy="7443304"/>
          </a:xfrm>
          <a:prstGeom prst="rect">
            <a:avLst/>
          </a:prstGeom>
        </p:spPr>
      </p:pic>
      <p:sp>
        <p:nvSpPr>
          <p:cNvPr id="5" name="CuadroTexto 4"/>
          <p:cNvSpPr txBox="1"/>
          <p:nvPr/>
        </p:nvSpPr>
        <p:spPr>
          <a:xfrm>
            <a:off x="15275322" y="1685045"/>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sp>
        <p:nvSpPr>
          <p:cNvPr id="17" name="CuadroTexto 16"/>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8"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31588" y="1670874"/>
            <a:ext cx="453972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2"/>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Ordenamiento por Selección</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7" name="CuadroTexto 16"/>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8"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31588" y="1670874"/>
            <a:ext cx="453972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62797" y="2763773"/>
            <a:ext cx="10674950" cy="6004659"/>
          </a:xfrm>
          <a:prstGeom prst="rect">
            <a:avLst/>
          </a:prstGeom>
        </p:spPr>
      </p:pic>
    </p:spTree>
    <p:extLst>
      <p:ext uri="{BB962C8B-B14F-4D97-AF65-F5344CB8AC3E}">
        <p14:creationId xmlns:p14="http://schemas.microsoft.com/office/powerpoint/2010/main" val="1085980588"/>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3"/>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Quick-</a:t>
            </a:r>
            <a:r>
              <a:rPr lang="es-ES" sz="4551" dirty="0" err="1"/>
              <a:t>sort</a:t>
            </a:r>
            <a:endParaRPr lang="es-ES" sz="4551" dirty="0"/>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6129217" y="3083925"/>
            <a:ext cx="11210780" cy="6044796"/>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Este tipo de algoritmos se basa en la técnica "divide y vencerás”.</a:t>
            </a:r>
          </a:p>
          <a:p>
            <a:pPr marL="487672" indent="-487672">
              <a:buFont typeface="Wingdings" panose="05000000000000000000" pitchFamily="2" charset="2"/>
              <a:buChar char="ü"/>
            </a:pPr>
            <a:r>
              <a:rPr lang="es-AR" sz="3413" dirty="0"/>
              <a:t>Pasos del algoritmo:</a:t>
            </a:r>
          </a:p>
          <a:p>
            <a:pPr marL="1137902" lvl="1" indent="-487672">
              <a:buFont typeface="Wingdings" panose="05000000000000000000" pitchFamily="2" charset="2"/>
              <a:buChar char="§"/>
            </a:pPr>
            <a:r>
              <a:rPr lang="es-AR" sz="2844" dirty="0"/>
              <a:t>Elegir el elemento </a:t>
            </a:r>
            <a:r>
              <a:rPr lang="es-AR" sz="2844" b="1" dirty="0"/>
              <a:t>pivote</a:t>
            </a:r>
            <a:r>
              <a:rPr lang="es-AR" sz="2844" dirty="0"/>
              <a:t>.</a:t>
            </a:r>
          </a:p>
          <a:p>
            <a:pPr marL="1137902" lvl="1" indent="-487672">
              <a:buFont typeface="Wingdings" panose="05000000000000000000" pitchFamily="2" charset="2"/>
              <a:buChar char="§"/>
            </a:pPr>
            <a:r>
              <a:rPr lang="es-AR" sz="2844" dirty="0"/>
              <a:t>Resituar los demás elementos de la lista a cada lado del pivote, de manera que a un lado queden todos los menores que él, y al otro los mayores. En este momento, el pivote ocupa exactamente el lugar que le corresponderá en la lista ordenada.</a:t>
            </a:r>
          </a:p>
          <a:p>
            <a:pPr marL="1137902" lvl="1" indent="-487672">
              <a:buFont typeface="Wingdings" panose="05000000000000000000" pitchFamily="2" charset="2"/>
              <a:buChar char="§"/>
            </a:pPr>
            <a:r>
              <a:rPr lang="es-AR" sz="2844" dirty="0"/>
              <a:t>La lista queda separada en dos </a:t>
            </a:r>
            <a:r>
              <a:rPr lang="es-AR" sz="2844" dirty="0" err="1"/>
              <a:t>sublistas</a:t>
            </a:r>
            <a:r>
              <a:rPr lang="es-AR" sz="2844" dirty="0"/>
              <a:t>, una formada por los elementos a la izquierda del pivote, y otra por los elementos a su derecha.</a:t>
            </a:r>
          </a:p>
          <a:p>
            <a:pPr marL="1137902" lvl="1" indent="-487672">
              <a:buFont typeface="Wingdings" panose="05000000000000000000" pitchFamily="2" charset="2"/>
              <a:buChar char="§"/>
            </a:pPr>
            <a:r>
              <a:rPr lang="es-AR" sz="2844" dirty="0"/>
              <a:t>Repetir este proceso para cada </a:t>
            </a:r>
            <a:r>
              <a:rPr lang="es-AR" sz="2844" dirty="0" err="1"/>
              <a:t>sublista</a:t>
            </a:r>
            <a:r>
              <a:rPr lang="es-AR" sz="2844" dirty="0"/>
              <a:t> mientras éstas contengan más de un elemento.</a:t>
            </a:r>
            <a:endParaRPr lang="es-AR" sz="3982" dirty="0"/>
          </a:p>
        </p:txBody>
      </p:sp>
      <p:sp>
        <p:nvSpPr>
          <p:cNvPr id="15" name="CuadroTexto 1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7"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962377992"/>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8567720" y="3725898"/>
            <a:ext cx="7572315" cy="4819204"/>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La búsqueda de un elemento dado en una lista.</a:t>
            </a:r>
          </a:p>
          <a:p>
            <a:pPr marL="487672" indent="-487672">
              <a:buFont typeface="Wingdings" panose="05000000000000000000" pitchFamily="2" charset="2"/>
              <a:buChar char="ü"/>
            </a:pPr>
            <a:r>
              <a:rPr lang="es-AR" sz="3413" dirty="0"/>
              <a:t>Tarea muy usual.</a:t>
            </a:r>
          </a:p>
          <a:p>
            <a:pPr marL="487672" indent="-487672">
              <a:buFont typeface="Wingdings" panose="05000000000000000000" pitchFamily="2" charset="2"/>
              <a:buChar char="ü"/>
            </a:pPr>
            <a:r>
              <a:rPr lang="es-AR" sz="3413" dirty="0"/>
              <a:t>Dos algoritmos típicos que realizan esta tarea son:</a:t>
            </a:r>
          </a:p>
          <a:p>
            <a:pPr marL="1137902" lvl="1" indent="-487672">
              <a:buFont typeface="Wingdings" panose="05000000000000000000" pitchFamily="2" charset="2"/>
              <a:buChar char="ü"/>
            </a:pPr>
            <a:r>
              <a:rPr lang="es-AR" sz="3413" dirty="0"/>
              <a:t>Búsqueda </a:t>
            </a:r>
            <a:r>
              <a:rPr lang="es-AR" sz="3413" b="1" dirty="0"/>
              <a:t>secuencial -&gt; LISTAS NO ORDENADAS</a:t>
            </a:r>
          </a:p>
          <a:p>
            <a:pPr marL="1137902" lvl="1" indent="-487672">
              <a:buFont typeface="Wingdings" panose="05000000000000000000" pitchFamily="2" charset="2"/>
              <a:buChar char="ü"/>
            </a:pPr>
            <a:r>
              <a:rPr lang="es-AR" sz="3413" dirty="0"/>
              <a:t>Búsqueda </a:t>
            </a:r>
            <a:r>
              <a:rPr lang="es-AR" sz="3413" b="1" dirty="0"/>
              <a:t>binaria </a:t>
            </a:r>
            <a:r>
              <a:rPr lang="es-AR" sz="3413" dirty="0"/>
              <a:t>o dicotómica. </a:t>
            </a:r>
            <a:r>
              <a:rPr lang="es-AR" sz="3413" b="1" dirty="0"/>
              <a:t>-&gt; LISTAS ORDENADAS</a:t>
            </a:r>
            <a:endParaRPr lang="es-AR" sz="5120" b="1" dirty="0"/>
          </a:p>
        </p:txBody>
      </p:sp>
      <p:grpSp>
        <p:nvGrpSpPr>
          <p:cNvPr id="15" name="Grupo 14"/>
          <p:cNvGrpSpPr/>
          <p:nvPr/>
        </p:nvGrpSpPr>
        <p:grpSpPr>
          <a:xfrm>
            <a:off x="886866" y="2521338"/>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886866" y="3432613"/>
            <a:ext cx="6963974" cy="5888043"/>
          </a:xfrm>
          <a:prstGeom prst="rect">
            <a:avLst/>
          </a:prstGeom>
        </p:spPr>
      </p:pic>
      <p:sp>
        <p:nvSpPr>
          <p:cNvPr id="19" name="CuadroTexto 1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187435556"/>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5130483" y="3070953"/>
            <a:ext cx="11804405" cy="2193164"/>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Recorre secuencialmente la lista: Comienza en la primera posición de la lista y se detiene cuando encuentra el </a:t>
            </a:r>
            <a:r>
              <a:rPr lang="es-AR" sz="3413" b="1" dirty="0"/>
              <a:t>elemento buscado </a:t>
            </a:r>
            <a:r>
              <a:rPr lang="es-AR" sz="3413" dirty="0"/>
              <a:t>o bien se alcanza el </a:t>
            </a:r>
            <a:r>
              <a:rPr lang="es-AR" sz="3413" b="1" dirty="0"/>
              <a:t>final de la lista </a:t>
            </a:r>
            <a:r>
              <a:rPr lang="es-AR" sz="3413" dirty="0"/>
              <a:t>sin haberlo encontrado.</a:t>
            </a:r>
            <a:endParaRPr lang="es-AR" sz="6258" b="1" dirty="0"/>
          </a:p>
        </p:txBody>
      </p:sp>
      <p:grpSp>
        <p:nvGrpSpPr>
          <p:cNvPr id="15" name="Grupo 14"/>
          <p:cNvGrpSpPr/>
          <p:nvPr/>
        </p:nvGrpSpPr>
        <p:grpSpPr>
          <a:xfrm>
            <a:off x="886866" y="3152293"/>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sp>
        <p:nvSpPr>
          <p:cNvPr id="10" name="CuadroTexto 9"/>
          <p:cNvSpPr txBox="1"/>
          <p:nvPr/>
        </p:nvSpPr>
        <p:spPr>
          <a:xfrm>
            <a:off x="886868" y="4724332"/>
            <a:ext cx="3897759"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i="0" dirty="0">
                <a:ln w="0">
                  <a:solidFill>
                    <a:schemeClr val="accent3">
                      <a:lumMod val="75000"/>
                    </a:schemeClr>
                  </a:solidFill>
                </a:ln>
                <a:solidFill>
                  <a:schemeClr val="accent3">
                    <a:lumMod val="50000"/>
                  </a:schemeClr>
                </a:solidFill>
              </a:rPr>
              <a:t>Búsqueda secuencial</a:t>
            </a:r>
            <a:endParaRPr lang="es-ES" sz="4551"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2441658" y="4232388"/>
            <a:ext cx="676649" cy="30723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4" name="CuadroTexto 3"/>
          <p:cNvSpPr txBox="1"/>
          <p:nvPr/>
        </p:nvSpPr>
        <p:spPr>
          <a:xfrm>
            <a:off x="5597790" y="5327734"/>
            <a:ext cx="12081287" cy="4426212"/>
          </a:xfrm>
          <a:prstGeom prst="rect">
            <a:avLst/>
          </a:prstGeom>
          <a:noFill/>
        </p:spPr>
        <p:txBody>
          <a:bodyPr wrap="square" rtlCol="0">
            <a:spAutoFit/>
          </a:bodyPr>
          <a:lstStyle/>
          <a:p>
            <a:r>
              <a:rPr lang="es-AR" sz="3129" b="1" dirty="0"/>
              <a:t>INICIO </a:t>
            </a:r>
            <a:r>
              <a:rPr lang="es-AR" sz="3129" b="1" dirty="0" err="1"/>
              <a:t>busquedaSecuencial</a:t>
            </a:r>
            <a:r>
              <a:rPr lang="es-AR" sz="3129" b="1" dirty="0"/>
              <a:t> (L: lista de alumnos, a: alumno buscado )</a:t>
            </a:r>
          </a:p>
          <a:p>
            <a:r>
              <a:rPr lang="es-ES" sz="3129" b="1" dirty="0"/>
              <a:t>ENTERO n = longitud(L)</a:t>
            </a:r>
          </a:p>
          <a:p>
            <a:r>
              <a:rPr lang="es-ES" sz="3129" b="1" dirty="0"/>
              <a:t>BOOLEAN </a:t>
            </a:r>
            <a:r>
              <a:rPr lang="es-ES" sz="3129" b="1" dirty="0" err="1"/>
              <a:t>seEncontró</a:t>
            </a:r>
            <a:r>
              <a:rPr lang="es-ES" sz="3129" b="1" dirty="0"/>
              <a:t>= falso; </a:t>
            </a:r>
            <a:r>
              <a:rPr lang="es-AR" sz="3129" b="1" dirty="0"/>
              <a:t>// si es el alumno a.</a:t>
            </a:r>
          </a:p>
          <a:p>
            <a:pPr lvl="1"/>
            <a:r>
              <a:rPr lang="pt-BR" sz="3129" b="1" dirty="0"/>
              <a:t>PARA (ENTERO i = 1; i &lt; n - 1; i++)</a:t>
            </a:r>
          </a:p>
          <a:p>
            <a:pPr lvl="2"/>
            <a:r>
              <a:rPr lang="pt-BR" sz="3129" b="1" dirty="0"/>
              <a:t> </a:t>
            </a:r>
            <a:r>
              <a:rPr lang="es-ES" sz="3129" b="1" dirty="0"/>
              <a:t>SI (L[i] == a)</a:t>
            </a:r>
          </a:p>
          <a:p>
            <a:pPr lvl="2"/>
            <a:r>
              <a:rPr lang="es-ES" sz="3129" b="1" dirty="0"/>
              <a:t> ENTONCES: </a:t>
            </a:r>
            <a:r>
              <a:rPr lang="es-ES" sz="3129" b="1" dirty="0" err="1"/>
              <a:t>seEncontró</a:t>
            </a:r>
            <a:r>
              <a:rPr lang="es-ES" sz="3129" b="1" dirty="0"/>
              <a:t> = verdadero;</a:t>
            </a:r>
          </a:p>
          <a:p>
            <a:pPr lvl="2"/>
            <a:r>
              <a:rPr lang="es-ES" sz="3129" b="1" dirty="0"/>
              <a:t>FIN_SI</a:t>
            </a:r>
          </a:p>
          <a:p>
            <a:pPr lvl="1"/>
            <a:r>
              <a:rPr lang="es-ES" sz="3129" b="1" dirty="0"/>
              <a:t>FIN_PARA</a:t>
            </a:r>
          </a:p>
          <a:p>
            <a:r>
              <a:rPr lang="es-ES" sz="3129" b="1" dirty="0"/>
              <a:t>FIN</a:t>
            </a:r>
          </a:p>
        </p:txBody>
      </p:sp>
      <p:graphicFrame>
        <p:nvGraphicFramePr>
          <p:cNvPr id="5" name="Tabla 4"/>
          <p:cNvGraphicFramePr>
            <a:graphicFrameLocks noGrp="1"/>
          </p:cNvGraphicFramePr>
          <p:nvPr>
            <p:extLst/>
          </p:nvPr>
        </p:nvGraphicFramePr>
        <p:xfrm>
          <a:off x="374809" y="7300043"/>
          <a:ext cx="5575095" cy="526288"/>
        </p:xfrm>
        <a:graphic>
          <a:graphicData uri="http://schemas.openxmlformats.org/drawingml/2006/table">
            <a:tbl>
              <a:tblPr lastRow="1" bandRow="1">
                <a:tableStyleId>{F5AB1C69-6EDB-4FF4-983F-18BD219EF322}</a:tableStyleId>
              </a:tblPr>
              <a:tblGrid>
                <a:gridCol w="1115019">
                  <a:extLst>
                    <a:ext uri="{9D8B030D-6E8A-4147-A177-3AD203B41FA5}">
                      <a16:colId xmlns:a16="http://schemas.microsoft.com/office/drawing/2014/main" val="1431920256"/>
                    </a:ext>
                  </a:extLst>
                </a:gridCol>
                <a:gridCol w="1115019">
                  <a:extLst>
                    <a:ext uri="{9D8B030D-6E8A-4147-A177-3AD203B41FA5}">
                      <a16:colId xmlns:a16="http://schemas.microsoft.com/office/drawing/2014/main" val="1252444575"/>
                    </a:ext>
                  </a:extLst>
                </a:gridCol>
                <a:gridCol w="1115019">
                  <a:extLst>
                    <a:ext uri="{9D8B030D-6E8A-4147-A177-3AD203B41FA5}">
                      <a16:colId xmlns:a16="http://schemas.microsoft.com/office/drawing/2014/main" val="625917417"/>
                    </a:ext>
                  </a:extLst>
                </a:gridCol>
                <a:gridCol w="1115019">
                  <a:extLst>
                    <a:ext uri="{9D8B030D-6E8A-4147-A177-3AD203B41FA5}">
                      <a16:colId xmlns:a16="http://schemas.microsoft.com/office/drawing/2014/main" val="837100628"/>
                    </a:ext>
                  </a:extLst>
                </a:gridCol>
                <a:gridCol w="1115019">
                  <a:extLst>
                    <a:ext uri="{9D8B030D-6E8A-4147-A177-3AD203B41FA5}">
                      <a16:colId xmlns:a16="http://schemas.microsoft.com/office/drawing/2014/main" val="3004330882"/>
                    </a:ext>
                  </a:extLst>
                </a:gridCol>
              </a:tblGrid>
              <a:tr h="520192">
                <a:tc>
                  <a:txBody>
                    <a:bodyPr/>
                    <a:lstStyle/>
                    <a:p>
                      <a:pPr algn="ctr"/>
                      <a:r>
                        <a:rPr lang="es-ES" sz="2600" dirty="0">
                          <a:solidFill>
                            <a:schemeClr val="tx1"/>
                          </a:solidFill>
                        </a:rPr>
                        <a:t>María</a:t>
                      </a:r>
                    </a:p>
                  </a:txBody>
                  <a:tcPr marL="130048" marR="130048" marT="65024" marB="65024"/>
                </a:tc>
                <a:tc>
                  <a:txBody>
                    <a:bodyPr/>
                    <a:lstStyle/>
                    <a:p>
                      <a:pPr algn="ctr"/>
                      <a:r>
                        <a:rPr lang="es-ES" sz="2600" dirty="0">
                          <a:solidFill>
                            <a:schemeClr val="tx1"/>
                          </a:solidFill>
                        </a:rPr>
                        <a:t>Luis</a:t>
                      </a:r>
                    </a:p>
                  </a:txBody>
                  <a:tcPr marL="130048" marR="130048" marT="65024" marB="65024"/>
                </a:tc>
                <a:tc>
                  <a:txBody>
                    <a:bodyPr/>
                    <a:lstStyle/>
                    <a:p>
                      <a:pPr algn="ctr"/>
                      <a:r>
                        <a:rPr lang="es-ES" sz="2600" dirty="0">
                          <a:solidFill>
                            <a:schemeClr val="tx1"/>
                          </a:solidFill>
                        </a:rPr>
                        <a:t>Juan</a:t>
                      </a:r>
                    </a:p>
                  </a:txBody>
                  <a:tcPr marL="130048" marR="130048" marT="65024" marB="65024"/>
                </a:tc>
                <a:tc>
                  <a:txBody>
                    <a:bodyPr/>
                    <a:lstStyle/>
                    <a:p>
                      <a:pPr algn="ctr"/>
                      <a:r>
                        <a:rPr lang="es-ES" sz="2600" dirty="0">
                          <a:solidFill>
                            <a:schemeClr val="tx1"/>
                          </a:solidFill>
                        </a:rPr>
                        <a:t>Alan</a:t>
                      </a:r>
                    </a:p>
                  </a:txBody>
                  <a:tcPr marL="130048" marR="130048" marT="65024" marB="65024"/>
                </a:tc>
                <a:tc>
                  <a:txBody>
                    <a:bodyPr/>
                    <a:lstStyle/>
                    <a:p>
                      <a:pPr algn="ctr"/>
                      <a:r>
                        <a:rPr lang="es-ES" sz="2600" dirty="0">
                          <a:solidFill>
                            <a:schemeClr val="tx1"/>
                          </a:solidFill>
                        </a:rPr>
                        <a:t>Sofía</a:t>
                      </a:r>
                    </a:p>
                  </a:txBody>
                  <a:tcPr marL="130048" marR="130048" marT="65024" marB="65024"/>
                </a:tc>
                <a:extLst>
                  <a:ext uri="{0D108BD9-81ED-4DB2-BD59-A6C34878D82A}">
                    <a16:rowId xmlns:a16="http://schemas.microsoft.com/office/drawing/2014/main" val="2674223573"/>
                  </a:ext>
                </a:extLst>
              </a:tr>
            </a:tbl>
          </a:graphicData>
        </a:graphic>
      </p:graphicFrame>
      <p:graphicFrame>
        <p:nvGraphicFramePr>
          <p:cNvPr id="6" name="Tabla 5"/>
          <p:cNvGraphicFramePr>
            <a:graphicFrameLocks noGrp="1"/>
          </p:cNvGraphicFramePr>
          <p:nvPr>
            <p:extLst/>
          </p:nvPr>
        </p:nvGraphicFramePr>
        <p:xfrm>
          <a:off x="374810" y="7800771"/>
          <a:ext cx="5575090" cy="527417"/>
        </p:xfrm>
        <a:graphic>
          <a:graphicData uri="http://schemas.openxmlformats.org/drawingml/2006/table">
            <a:tbl>
              <a:tblPr firstRow="1" bandRow="1">
                <a:tableStyleId>{5C22544A-7EE6-4342-B048-85BDC9FD1C3A}</a:tableStyleId>
              </a:tblPr>
              <a:tblGrid>
                <a:gridCol w="1115018">
                  <a:extLst>
                    <a:ext uri="{9D8B030D-6E8A-4147-A177-3AD203B41FA5}">
                      <a16:colId xmlns:a16="http://schemas.microsoft.com/office/drawing/2014/main" val="3478368291"/>
                    </a:ext>
                  </a:extLst>
                </a:gridCol>
                <a:gridCol w="1115018">
                  <a:extLst>
                    <a:ext uri="{9D8B030D-6E8A-4147-A177-3AD203B41FA5}">
                      <a16:colId xmlns:a16="http://schemas.microsoft.com/office/drawing/2014/main" val="2576565567"/>
                    </a:ext>
                  </a:extLst>
                </a:gridCol>
                <a:gridCol w="1115018">
                  <a:extLst>
                    <a:ext uri="{9D8B030D-6E8A-4147-A177-3AD203B41FA5}">
                      <a16:colId xmlns:a16="http://schemas.microsoft.com/office/drawing/2014/main" val="3880031282"/>
                    </a:ext>
                  </a:extLst>
                </a:gridCol>
                <a:gridCol w="1115018">
                  <a:extLst>
                    <a:ext uri="{9D8B030D-6E8A-4147-A177-3AD203B41FA5}">
                      <a16:colId xmlns:a16="http://schemas.microsoft.com/office/drawing/2014/main" val="2422789233"/>
                    </a:ext>
                  </a:extLst>
                </a:gridCol>
                <a:gridCol w="1115018">
                  <a:extLst>
                    <a:ext uri="{9D8B030D-6E8A-4147-A177-3AD203B41FA5}">
                      <a16:colId xmlns:a16="http://schemas.microsoft.com/office/drawing/2014/main" val="38087446"/>
                    </a:ext>
                  </a:extLst>
                </a:gridCol>
              </a:tblGrid>
              <a:tr h="527417">
                <a:tc>
                  <a:txBody>
                    <a:bodyPr/>
                    <a:lstStyle/>
                    <a:p>
                      <a:pPr algn="ctr"/>
                      <a:r>
                        <a:rPr lang="es-ES" sz="26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4910156"/>
                  </a:ext>
                </a:extLst>
              </a:tr>
            </a:tbl>
          </a:graphicData>
        </a:graphic>
      </p:graphicFrame>
      <p:sp>
        <p:nvSpPr>
          <p:cNvPr id="14" name="CuadroTexto 13"/>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9"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1728189956"/>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74810" y="5794376"/>
            <a:ext cx="6042271" cy="4206601"/>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Se dispone de una lista ordenada.</a:t>
            </a:r>
          </a:p>
          <a:p>
            <a:pPr marL="487672" indent="-487672">
              <a:buFont typeface="Wingdings" panose="05000000000000000000" pitchFamily="2" charset="2"/>
              <a:buChar char="ü"/>
            </a:pPr>
            <a:r>
              <a:rPr lang="es-AR" sz="3413" b="1" dirty="0"/>
              <a:t>Aprovecha que la lista está ordenada para ir disminuyendo el espacio de búsqueda.</a:t>
            </a:r>
          </a:p>
          <a:p>
            <a:pPr marL="487672" indent="-487672">
              <a:buFont typeface="Wingdings" panose="05000000000000000000" pitchFamily="2" charset="2"/>
              <a:buChar char="ü"/>
            </a:pPr>
            <a:endParaRPr lang="es-AR" sz="6258" b="1" dirty="0"/>
          </a:p>
        </p:txBody>
      </p:sp>
      <p:grpSp>
        <p:nvGrpSpPr>
          <p:cNvPr id="15" name="Grupo 14"/>
          <p:cNvGrpSpPr/>
          <p:nvPr/>
        </p:nvGrpSpPr>
        <p:grpSpPr>
          <a:xfrm>
            <a:off x="886866" y="2521338"/>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sp>
        <p:nvSpPr>
          <p:cNvPr id="10" name="CuadroTexto 9"/>
          <p:cNvSpPr txBox="1"/>
          <p:nvPr/>
        </p:nvSpPr>
        <p:spPr>
          <a:xfrm>
            <a:off x="886868" y="4262333"/>
            <a:ext cx="3897759" cy="1492973"/>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sz="4551" dirty="0"/>
              <a:t>Búsqueda Binaria</a:t>
            </a:r>
          </a:p>
        </p:txBody>
      </p:sp>
      <p:sp>
        <p:nvSpPr>
          <p:cNvPr id="11" name="Flecha izquierda 10"/>
          <p:cNvSpPr/>
          <p:nvPr/>
        </p:nvSpPr>
        <p:spPr>
          <a:xfrm rot="5400000" flipH="1">
            <a:off x="2441658" y="3770389"/>
            <a:ext cx="676649" cy="30723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6620407" y="2608953"/>
            <a:ext cx="8424162" cy="7096041"/>
          </a:xfrm>
          <a:prstGeom prst="rect">
            <a:avLst/>
          </a:prstGeom>
        </p:spPr>
      </p:pic>
      <p:sp>
        <p:nvSpPr>
          <p:cNvPr id="19" name="CuadroTexto 18"/>
          <p:cNvSpPr txBox="1"/>
          <p:nvPr/>
        </p:nvSpPr>
        <p:spPr>
          <a:xfrm>
            <a:off x="15309238" y="1553757"/>
            <a:ext cx="1945816" cy="967701"/>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844" b="1" dirty="0"/>
              <a:t>Buscamos el Nº 19</a:t>
            </a:r>
          </a:p>
        </p:txBody>
      </p:sp>
      <p:sp>
        <p:nvSpPr>
          <p:cNvPr id="20" name="CuadroTexto 19"/>
          <p:cNvSpPr txBox="1"/>
          <p:nvPr/>
        </p:nvSpPr>
        <p:spPr>
          <a:xfrm>
            <a:off x="4830411" y="3585681"/>
            <a:ext cx="1589461" cy="1405385"/>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844" b="1" dirty="0"/>
              <a:t>Definir: </a:t>
            </a:r>
            <a:br>
              <a:rPr lang="es-ES" sz="2844" b="1" dirty="0"/>
            </a:br>
            <a:r>
              <a:rPr lang="es-ES" sz="2844" b="1" dirty="0" err="1"/>
              <a:t>izq</a:t>
            </a:r>
            <a:r>
              <a:rPr lang="es-ES" sz="2844" b="1" dirty="0"/>
              <a:t>, der, medio</a:t>
            </a:r>
          </a:p>
        </p:txBody>
      </p:sp>
      <p:sp>
        <p:nvSpPr>
          <p:cNvPr id="21" name="CuadroTexto 20"/>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2"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1401364212"/>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4" name="Título 1"/>
          <p:cNvSpPr txBox="1">
            <a:spLocks/>
          </p:cNvSpPr>
          <p:nvPr/>
        </p:nvSpPr>
        <p:spPr bwMode="auto">
          <a:xfrm>
            <a:off x="2818607" y="1189991"/>
            <a:ext cx="11703051" cy="61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pSp>
        <p:nvGrpSpPr>
          <p:cNvPr id="5" name="Grupo 4"/>
          <p:cNvGrpSpPr/>
          <p:nvPr/>
        </p:nvGrpSpPr>
        <p:grpSpPr>
          <a:xfrm>
            <a:off x="847188" y="2828572"/>
            <a:ext cx="3942838" cy="802805"/>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Recorrido</a:t>
              </a:r>
              <a:endParaRPr lang="es-ES" sz="4551" dirty="0"/>
            </a:p>
          </p:txBody>
        </p:sp>
      </p:grpSp>
      <p:pic>
        <p:nvPicPr>
          <p:cNvPr id="9" name="Imagen 8"/>
          <p:cNvPicPr>
            <a:picLocks noChangeAspect="1"/>
          </p:cNvPicPr>
          <p:nvPr/>
        </p:nvPicPr>
        <p:blipFill rotWithShape="1">
          <a:blip r:embed="rId2"/>
          <a:srcRect b="9277"/>
          <a:stretch/>
        </p:blipFill>
        <p:spPr>
          <a:xfrm>
            <a:off x="9899068" y="4858766"/>
            <a:ext cx="7126541" cy="3945601"/>
          </a:xfrm>
          <a:prstGeom prst="rect">
            <a:avLst/>
          </a:prstGeom>
        </p:spPr>
      </p:pic>
      <p:pic>
        <p:nvPicPr>
          <p:cNvPr id="10" name="Imagen 9"/>
          <p:cNvPicPr>
            <a:picLocks noChangeAspect="1"/>
          </p:cNvPicPr>
          <p:nvPr/>
        </p:nvPicPr>
        <p:blipFill>
          <a:blip r:embed="rId3"/>
          <a:stretch>
            <a:fillRect/>
          </a:stretch>
        </p:blipFill>
        <p:spPr>
          <a:xfrm>
            <a:off x="1194101" y="4979212"/>
            <a:ext cx="6272983" cy="3834241"/>
          </a:xfrm>
          <a:prstGeom prst="rect">
            <a:avLst/>
          </a:prstGeom>
        </p:spPr>
      </p:pic>
      <p:sp>
        <p:nvSpPr>
          <p:cNvPr id="11" name="Rectángulo 10"/>
          <p:cNvSpPr/>
          <p:nvPr/>
        </p:nvSpPr>
        <p:spPr>
          <a:xfrm>
            <a:off x="1399191" y="4202175"/>
            <a:ext cx="5791842" cy="617541"/>
          </a:xfrm>
          <a:prstGeom prst="rect">
            <a:avLst/>
          </a:prstGeom>
        </p:spPr>
        <p:txBody>
          <a:bodyPr wrap="none">
            <a:spAutoFit/>
          </a:bodyPr>
          <a:lstStyle/>
          <a:p>
            <a:r>
              <a:rPr lang="es-AR" sz="3413" b="1" dirty="0">
                <a:latin typeface="+mj-lt"/>
              </a:rPr>
              <a:t>RECORRIDO EN PROFUNDIDAD</a:t>
            </a:r>
            <a:endParaRPr lang="es-AR" sz="3413" dirty="0">
              <a:latin typeface="+mj-lt"/>
            </a:endParaRPr>
          </a:p>
        </p:txBody>
      </p:sp>
      <p:sp>
        <p:nvSpPr>
          <p:cNvPr id="12" name="Rectángulo 11"/>
          <p:cNvSpPr/>
          <p:nvPr/>
        </p:nvSpPr>
        <p:spPr>
          <a:xfrm>
            <a:off x="10513536" y="4140234"/>
            <a:ext cx="4905510" cy="617541"/>
          </a:xfrm>
          <a:prstGeom prst="rect">
            <a:avLst/>
          </a:prstGeom>
        </p:spPr>
        <p:txBody>
          <a:bodyPr wrap="none">
            <a:spAutoFit/>
          </a:bodyPr>
          <a:lstStyle/>
          <a:p>
            <a:r>
              <a:rPr lang="es-AR" sz="3413" b="1" dirty="0">
                <a:latin typeface="+mj-lt"/>
              </a:rPr>
              <a:t>RECORRIDO EN ANCHURA</a:t>
            </a:r>
            <a:endParaRPr lang="es-AR" sz="3413" dirty="0">
              <a:latin typeface="+mj-lt"/>
            </a:endParaRPr>
          </a:p>
        </p:txBody>
      </p:sp>
    </p:spTree>
    <p:extLst>
      <p:ext uri="{BB962C8B-B14F-4D97-AF65-F5344CB8AC3E}">
        <p14:creationId xmlns:p14="http://schemas.microsoft.com/office/powerpoint/2010/main" val="46557437"/>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31131" y="1143000"/>
            <a:ext cx="14739223" cy="902838"/>
          </a:xfrm>
        </p:spPr>
        <p:txBody>
          <a:bodyPr/>
          <a:lstStyle/>
          <a:p>
            <a:r>
              <a:rPr lang="en-US" dirty="0" err="1"/>
              <a:t>Módulo</a:t>
            </a:r>
            <a:r>
              <a:rPr lang="en-US" dirty="0"/>
              <a:t>: </a:t>
            </a:r>
            <a:r>
              <a:rPr lang="en-US" dirty="0" err="1"/>
              <a:t>Programación</a:t>
            </a:r>
            <a:r>
              <a:rPr lang="en-US" dirty="0"/>
              <a:t> </a:t>
            </a:r>
            <a:r>
              <a:rPr lang="en-US" dirty="0" err="1"/>
              <a:t>Orientada</a:t>
            </a:r>
            <a:r>
              <a:rPr lang="en-US" dirty="0"/>
              <a:t> a </a:t>
            </a:r>
            <a:r>
              <a:rPr lang="en-US" dirty="0" err="1"/>
              <a:t>Objetos</a:t>
            </a:r>
            <a:endParaRPr lang="es-AR" dirty="0"/>
          </a:p>
        </p:txBody>
      </p:sp>
      <p:pic>
        <p:nvPicPr>
          <p:cNvPr id="4" name="Imagen 3"/>
          <p:cNvPicPr/>
          <p:nvPr/>
        </p:nvPicPr>
        <p:blipFill>
          <a:blip r:embed="rId2"/>
          <a:stretch>
            <a:fillRect/>
          </a:stretch>
        </p:blipFill>
        <p:spPr>
          <a:xfrm>
            <a:off x="3564731" y="2362200"/>
            <a:ext cx="10795192" cy="7086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813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nvPr>
        </p:nvGraphicFramePr>
        <p:xfrm>
          <a:off x="669131" y="1905000"/>
          <a:ext cx="15849600" cy="7217664"/>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197252059"/>
                    </a:ext>
                  </a:extLst>
                </a:gridCol>
                <a:gridCol w="7924800">
                  <a:extLst>
                    <a:ext uri="{9D8B030D-6E8A-4147-A177-3AD203B41FA5}">
                      <a16:colId xmlns:a16="http://schemas.microsoft.com/office/drawing/2014/main"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6797040">
                <a:tc>
                  <a:txBody>
                    <a:bodyPr/>
                    <a:lstStyle/>
                    <a:p>
                      <a:r>
                        <a:rPr lang="es-AR" sz="2000" b="1" dirty="0">
                          <a:solidFill>
                            <a:schemeClr val="dk1"/>
                          </a:solidFill>
                          <a:effectLst/>
                          <a:latin typeface="+mn-lt"/>
                          <a:ea typeface="+mn-ea"/>
                          <a:cs typeface="+mn-cs"/>
                        </a:rPr>
                        <a:t>Programación Orientada a Objetos</a:t>
                      </a:r>
                      <a:endParaRPr lang="es-AR" sz="2000" dirty="0">
                        <a:solidFill>
                          <a:schemeClr val="dk1"/>
                        </a:solidFill>
                        <a:effectLst/>
                        <a:latin typeface="+mn-lt"/>
                        <a:ea typeface="+mn-ea"/>
                        <a:cs typeface="+mn-cs"/>
                      </a:endParaRP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El modelo de objetos</a:t>
                      </a:r>
                    </a:p>
                    <a:p>
                      <a:pPr lvl="0"/>
                      <a:r>
                        <a:rPr lang="es-AR" sz="2000" dirty="0">
                          <a:solidFill>
                            <a:schemeClr val="dk1"/>
                          </a:solidFill>
                          <a:effectLst/>
                          <a:latin typeface="+mn-lt"/>
                          <a:ea typeface="+mn-ea"/>
                          <a:cs typeface="+mn-cs"/>
                        </a:rPr>
                        <a:t>Conceptos de</a:t>
                      </a:r>
                    </a:p>
                    <a:p>
                      <a:pPr lvl="1"/>
                      <a:r>
                        <a:rPr lang="es-AR" sz="2000" dirty="0">
                          <a:solidFill>
                            <a:schemeClr val="dk1"/>
                          </a:solidFill>
                          <a:effectLst/>
                          <a:latin typeface="+mn-lt"/>
                          <a:ea typeface="+mn-ea"/>
                          <a:cs typeface="+mn-cs"/>
                        </a:rPr>
                        <a:t>Clase y objeto</a:t>
                      </a:r>
                    </a:p>
                    <a:p>
                      <a:pPr lvl="1"/>
                      <a:r>
                        <a:rPr lang="es-AR" sz="2000" dirty="0">
                          <a:solidFill>
                            <a:schemeClr val="dk1"/>
                          </a:solidFill>
                          <a:effectLst/>
                          <a:latin typeface="+mn-lt"/>
                          <a:ea typeface="+mn-ea"/>
                          <a:cs typeface="+mn-cs"/>
                        </a:rPr>
                        <a:t>Atributos y métodos</a:t>
                      </a:r>
                    </a:p>
                    <a:p>
                      <a:pPr lvl="1"/>
                      <a:r>
                        <a:rPr lang="es-AR" sz="2000" dirty="0">
                          <a:solidFill>
                            <a:schemeClr val="dk1"/>
                          </a:solidFill>
                          <a:effectLst/>
                          <a:latin typeface="+mn-lt"/>
                          <a:ea typeface="+mn-ea"/>
                          <a:cs typeface="+mn-cs"/>
                        </a:rPr>
                        <a:t>Estado y comportamiento</a:t>
                      </a:r>
                    </a:p>
                    <a:p>
                      <a:pPr lvl="0"/>
                      <a:r>
                        <a:rPr lang="es-AR" sz="2000" dirty="0">
                          <a:solidFill>
                            <a:schemeClr val="dk1"/>
                          </a:solidFill>
                          <a:effectLst/>
                          <a:latin typeface="+mn-lt"/>
                          <a:ea typeface="+mn-ea"/>
                          <a:cs typeface="+mn-cs"/>
                        </a:rPr>
                        <a:t>Mensaje entre objetos.</a:t>
                      </a:r>
                    </a:p>
                    <a:p>
                      <a:pPr lvl="0"/>
                      <a:r>
                        <a:rPr lang="es-AR" sz="2000" dirty="0">
                          <a:solidFill>
                            <a:schemeClr val="dk1"/>
                          </a:solidFill>
                          <a:effectLst/>
                          <a:latin typeface="+mn-lt"/>
                          <a:ea typeface="+mn-ea"/>
                          <a:cs typeface="+mn-cs"/>
                        </a:rPr>
                        <a:t>Encapsulamiento de la información</a:t>
                      </a:r>
                    </a:p>
                    <a:p>
                      <a:pPr lvl="0"/>
                      <a:r>
                        <a:rPr lang="es-AR" sz="2000" dirty="0">
                          <a:solidFill>
                            <a:schemeClr val="dk1"/>
                          </a:solidFill>
                          <a:effectLst/>
                          <a:latin typeface="+mn-lt"/>
                          <a:ea typeface="+mn-ea"/>
                          <a:cs typeface="+mn-cs"/>
                        </a:rPr>
                        <a:t>Niveles de acceso</a:t>
                      </a:r>
                    </a:p>
                    <a:p>
                      <a:pPr lvl="0"/>
                      <a:r>
                        <a:rPr lang="es-AR" sz="2000" dirty="0">
                          <a:solidFill>
                            <a:schemeClr val="dk1"/>
                          </a:solidFill>
                          <a:effectLst/>
                          <a:latin typeface="+mn-lt"/>
                          <a:ea typeface="+mn-ea"/>
                          <a:cs typeface="+mn-cs"/>
                        </a:rPr>
                        <a:t>Tiempo de vida de los objetos.</a:t>
                      </a:r>
                    </a:p>
                    <a:p>
                      <a:pPr lvl="0"/>
                      <a:r>
                        <a:rPr lang="es-AR" sz="2000" dirty="0">
                          <a:solidFill>
                            <a:schemeClr val="dk1"/>
                          </a:solidFill>
                          <a:effectLst/>
                          <a:latin typeface="+mn-lt"/>
                          <a:ea typeface="+mn-ea"/>
                          <a:cs typeface="+mn-cs"/>
                        </a:rPr>
                        <a:t>Abstracción y modularización.</a:t>
                      </a:r>
                    </a:p>
                    <a:p>
                      <a:r>
                        <a:rPr lang="es-AR" sz="2000" dirty="0">
                          <a:solidFill>
                            <a:schemeClr val="dk1"/>
                          </a:solidFill>
                          <a:effectLst/>
                          <a:latin typeface="+mn-lt"/>
                          <a:ea typeface="+mn-ea"/>
                          <a:cs typeface="+mn-cs"/>
                        </a:rPr>
                        <a:t> </a:t>
                      </a:r>
                    </a:p>
                    <a:p>
                      <a:pPr lvl="0"/>
                      <a:r>
                        <a:rPr lang="es-AR" sz="2000" dirty="0">
                          <a:solidFill>
                            <a:schemeClr val="dk1"/>
                          </a:solidFill>
                          <a:effectLst/>
                          <a:latin typeface="+mn-lt"/>
                          <a:ea typeface="+mn-ea"/>
                          <a:cs typeface="+mn-cs"/>
                        </a:rPr>
                        <a:t>Herencia </a:t>
                      </a:r>
                    </a:p>
                    <a:p>
                      <a:pPr lvl="0"/>
                      <a:r>
                        <a:rPr lang="es-AR" sz="2000" dirty="0">
                          <a:solidFill>
                            <a:schemeClr val="dk1"/>
                          </a:solidFill>
                          <a:effectLst/>
                          <a:latin typeface="+mn-lt"/>
                          <a:ea typeface="+mn-ea"/>
                          <a:cs typeface="+mn-cs"/>
                        </a:rPr>
                        <a:t>Especialización vs generalización</a:t>
                      </a:r>
                    </a:p>
                    <a:p>
                      <a:pPr lvl="0"/>
                      <a:r>
                        <a:rPr lang="es-AR" sz="2000" dirty="0">
                          <a:solidFill>
                            <a:schemeClr val="dk1"/>
                          </a:solidFill>
                          <a:effectLst/>
                          <a:latin typeface="+mn-lt"/>
                          <a:ea typeface="+mn-ea"/>
                          <a:cs typeface="+mn-cs"/>
                        </a:rPr>
                        <a:t>Superclase y subclase</a:t>
                      </a:r>
                    </a:p>
                    <a:p>
                      <a:pPr lvl="0"/>
                      <a:r>
                        <a:rPr lang="es-AR" sz="2000" dirty="0">
                          <a:solidFill>
                            <a:schemeClr val="dk1"/>
                          </a:solidFill>
                          <a:effectLst/>
                          <a:latin typeface="+mn-lt"/>
                          <a:ea typeface="+mn-ea"/>
                          <a:cs typeface="+mn-cs"/>
                        </a:rPr>
                        <a:t>Clases abstractas</a:t>
                      </a: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Polimorfismo y sobrecarga de operadores</a:t>
                      </a:r>
                    </a:p>
                    <a:p>
                      <a:pPr lvl="1"/>
                      <a:r>
                        <a:rPr lang="es-AR" sz="2000" dirty="0">
                          <a:solidFill>
                            <a:schemeClr val="dk1"/>
                          </a:solidFill>
                          <a:effectLst/>
                          <a:latin typeface="+mn-lt"/>
                          <a:ea typeface="+mn-ea"/>
                          <a:cs typeface="+mn-cs"/>
                        </a:rPr>
                        <a:t>Construcción de un diseño modular: Acoplamiento -Cohesión</a:t>
                      </a:r>
                    </a:p>
                    <a:p>
                      <a:pPr lvl="1"/>
                      <a:r>
                        <a:rPr lang="es-AR" sz="2000" dirty="0">
                          <a:solidFill>
                            <a:schemeClr val="dk1"/>
                          </a:solidFill>
                          <a:effectLst/>
                          <a:latin typeface="+mn-lt"/>
                          <a:ea typeface="+mn-ea"/>
                          <a:cs typeface="+mn-cs"/>
                        </a:rPr>
                        <a:t>Realización. Uso de interfaces</a:t>
                      </a:r>
                    </a:p>
                    <a:p>
                      <a:endParaRPr lang="es-AR" sz="2000" dirty="0"/>
                    </a:p>
                  </a:txBody>
                  <a:tcPr/>
                </a:tc>
                <a:tc>
                  <a:txBody>
                    <a:bodyPr/>
                    <a:lstStyle/>
                    <a:p>
                      <a:r>
                        <a:rPr lang="es-AR" sz="20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000" dirty="0">
                          <a:solidFill>
                            <a:schemeClr val="dk1"/>
                          </a:solidFill>
                          <a:effectLst/>
                          <a:latin typeface="+mn-lt"/>
                          <a:ea typeface="+mn-ea"/>
                          <a:cs typeface="+mn-cs"/>
                        </a:rPr>
                        <a:t>Analizar y valorar la POO. Modelar objetos de acuerdo a los problemas a resolver</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Analizar y modelar requerimientos mediante diagramas de Casos de Uso.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Construir vistas dinámicas del sistema con diagramas de Secuencia.</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Diseñar y programar software considerando criterios de calidad (alta cohesión y un bajo acoplamiento entre las clases).</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Documentar clases, métodos y secciones de código.</a:t>
                      </a:r>
                    </a:p>
                    <a:p>
                      <a:r>
                        <a:rPr lang="es-AR" sz="2000" dirty="0">
                          <a:solidFill>
                            <a:schemeClr val="dk1"/>
                          </a:solidFill>
                          <a:effectLst/>
                          <a:latin typeface="+mn-lt"/>
                          <a:ea typeface="+mn-ea"/>
                          <a:cs typeface="+mn-cs"/>
                        </a:rPr>
                        <a:t> </a:t>
                      </a:r>
                    </a:p>
                    <a:p>
                      <a:endParaRPr lang="es-AR" sz="2000" dirty="0"/>
                    </a:p>
                  </a:txBody>
                  <a:tcPr/>
                </a:tc>
                <a:extLst>
                  <a:ext uri="{0D108BD9-81ED-4DB2-BD59-A6C34878D82A}">
                    <a16:rowId xmlns:a16="http://schemas.microsoft.com/office/drawing/2014/main" val="2535524424"/>
                  </a:ext>
                </a:extLst>
              </a:tr>
            </a:tbl>
          </a:graphicData>
        </a:graphic>
      </p:graphicFrame>
    </p:spTree>
    <p:extLst>
      <p:ext uri="{BB962C8B-B14F-4D97-AF65-F5344CB8AC3E}">
        <p14:creationId xmlns:p14="http://schemas.microsoft.com/office/powerpoint/2010/main" val="2243172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1207536370"/>
              </p:ext>
            </p:extLst>
          </p:nvPr>
        </p:nvGraphicFramePr>
        <p:xfrm>
          <a:off x="821531" y="2246376"/>
          <a:ext cx="15849600" cy="605942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val="197252059"/>
                    </a:ext>
                  </a:extLst>
                </a:gridCol>
                <a:gridCol w="9448800">
                  <a:extLst>
                    <a:ext uri="{9D8B030D-6E8A-4147-A177-3AD203B41FA5}">
                      <a16:colId xmlns:a16="http://schemas.microsoft.com/office/drawing/2014/main"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5638800">
                <a:tc>
                  <a:txBody>
                    <a:bodyPr/>
                    <a:lstStyle/>
                    <a:p>
                      <a:r>
                        <a:rPr lang="es-AR" sz="2400" b="1" dirty="0">
                          <a:solidFill>
                            <a:schemeClr val="dk1"/>
                          </a:solidFill>
                          <a:effectLst/>
                          <a:latin typeface="+mn-lt"/>
                          <a:ea typeface="+mn-ea"/>
                          <a:cs typeface="+mn-cs"/>
                        </a:rPr>
                        <a:t>Metodología de desarrollo de software</a:t>
                      </a:r>
                      <a:endParaRPr lang="es-AR" sz="2400" dirty="0">
                        <a:solidFill>
                          <a:schemeClr val="dk1"/>
                        </a:solidFill>
                        <a:effectLst/>
                        <a:latin typeface="+mn-lt"/>
                        <a:ea typeface="+mn-ea"/>
                        <a:cs typeface="+mn-cs"/>
                      </a:endParaRPr>
                    </a:p>
                    <a:p>
                      <a:r>
                        <a:rPr lang="es-AR" sz="2400" b="1" dirty="0">
                          <a:solidFill>
                            <a:schemeClr val="dk1"/>
                          </a:solidFill>
                          <a:effectLst/>
                          <a:latin typeface="+mn-lt"/>
                          <a:ea typeface="+mn-ea"/>
                          <a:cs typeface="+mn-cs"/>
                        </a:rPr>
                        <a:t>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Modelado con UML</a:t>
                      </a:r>
                    </a:p>
                    <a:p>
                      <a:r>
                        <a:rPr lang="es-AR" sz="2400" dirty="0">
                          <a:solidFill>
                            <a:schemeClr val="dk1"/>
                          </a:solidFill>
                          <a:effectLst/>
                          <a:latin typeface="+mn-lt"/>
                          <a:ea typeface="+mn-ea"/>
                          <a:cs typeface="+mn-cs"/>
                        </a:rPr>
                        <a:t> Diagrama de Clases</a:t>
                      </a:r>
                    </a:p>
                    <a:p>
                      <a:r>
                        <a:rPr lang="es-AR" sz="2400" dirty="0">
                          <a:solidFill>
                            <a:schemeClr val="dk1"/>
                          </a:solidFill>
                          <a:effectLst/>
                          <a:latin typeface="+mn-lt"/>
                          <a:ea typeface="+mn-ea"/>
                          <a:cs typeface="+mn-cs"/>
                        </a:rPr>
                        <a:t> Diagrama de Casos de Uso</a:t>
                      </a:r>
                    </a:p>
                    <a:p>
                      <a:r>
                        <a:rPr lang="es-AR" sz="2400" dirty="0">
                          <a:solidFill>
                            <a:schemeClr val="dk1"/>
                          </a:solidFill>
                          <a:effectLst/>
                          <a:latin typeface="+mn-lt"/>
                          <a:ea typeface="+mn-ea"/>
                          <a:cs typeface="+mn-cs"/>
                        </a:rPr>
                        <a:t>Diagrama de Secuencia</a:t>
                      </a:r>
                    </a:p>
                    <a:p>
                      <a:r>
                        <a:rPr lang="es-AR" sz="2400" dirty="0">
                          <a:solidFill>
                            <a:schemeClr val="dk1"/>
                          </a:solidFill>
                          <a:effectLst/>
                          <a:latin typeface="+mn-lt"/>
                          <a:ea typeface="+mn-ea"/>
                          <a:cs typeface="+mn-cs"/>
                        </a:rPr>
                        <a:t>Diagrama de Máquina de Estados</a:t>
                      </a:r>
                    </a:p>
                  </a:txBody>
                  <a:tcPr/>
                </a:tc>
                <a:tc>
                  <a:txBody>
                    <a:bodyPr/>
                    <a:lstStyle/>
                    <a:p>
                      <a:r>
                        <a:rPr lang="es-AR" sz="24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400" dirty="0">
                          <a:solidFill>
                            <a:schemeClr val="dk1"/>
                          </a:solidFill>
                          <a:effectLst/>
                          <a:latin typeface="+mn-lt"/>
                          <a:ea typeface="+mn-ea"/>
                          <a:cs typeface="+mn-cs"/>
                        </a:rPr>
                        <a:t>Analizar y valorar la POO. Modelar objetos de acuerdo a los problemas a resolver</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Analizar y modelar requerimientos mediante diagramas de Casos de Uso.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vistas dinámicas del sistema con diagramas de Secuencia.</a:t>
                      </a:r>
                    </a:p>
                    <a:p>
                      <a:endParaRPr lang="es-AR" sz="2800" dirty="0"/>
                    </a:p>
                  </a:txBody>
                  <a:tcPr/>
                </a:tc>
                <a:extLst>
                  <a:ext uri="{0D108BD9-81ED-4DB2-BD59-A6C34878D82A}">
                    <a16:rowId xmlns:a16="http://schemas.microsoft.com/office/drawing/2014/main" val="2535524424"/>
                  </a:ext>
                </a:extLst>
              </a:tr>
            </a:tbl>
          </a:graphicData>
        </a:graphic>
      </p:graphicFrame>
    </p:spTree>
    <p:extLst>
      <p:ext uri="{BB962C8B-B14F-4D97-AF65-F5344CB8AC3E}">
        <p14:creationId xmlns:p14="http://schemas.microsoft.com/office/powerpoint/2010/main" val="102393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586228"/>
            <a:ext cx="16256496" cy="7091172"/>
          </a:xfrm>
        </p:spPr>
        <p:txBody>
          <a:bodyPr/>
          <a:lstStyle/>
          <a:p>
            <a:pPr marL="0" indent="0" algn="just">
              <a:buNone/>
            </a:pPr>
            <a:r>
              <a:rPr lang="es-AR" sz="3600" b="1" dirty="0"/>
              <a:t>4. Realizar pruebas unitarias y de sistemas. Verificar el código desarrollado, utilizando revisiones técnicas.</a:t>
            </a:r>
          </a:p>
          <a:p>
            <a:pPr marL="0" indent="0" algn="just">
              <a:buNone/>
            </a:pPr>
            <a:endParaRPr lang="es-AR" sz="3600" dirty="0"/>
          </a:p>
          <a:p>
            <a:pPr algn="just"/>
            <a:r>
              <a:rPr lang="es-AR" sz="3600" dirty="0"/>
              <a:t>El Programador determina las necesidades de </a:t>
            </a:r>
            <a:r>
              <a:rPr lang="es-AR" sz="3600" b="1" dirty="0"/>
              <a:t>cobertura de las pruebas</a:t>
            </a:r>
            <a:r>
              <a:rPr lang="es-AR" sz="3600" dirty="0"/>
              <a:t>, en función de las características y definiciones de calidad definidas para el producto, identifica las clases de equivalencia de datos utilizados internamente o intercambiados y ejecuta los casos de prueba.</a:t>
            </a:r>
          </a:p>
          <a:p>
            <a:pPr algn="just"/>
            <a:r>
              <a:rPr lang="es-AR" sz="3600" b="1" dirty="0"/>
              <a:t>Realiza las pruebas correspondientes</a:t>
            </a:r>
            <a:r>
              <a:rPr lang="es-AR" sz="3600" dirty="0"/>
              <a:t>, registrando los datos y resultados alcanzados, así como las acciones correctivas realizadas para solucionar los defectos encontrados.</a:t>
            </a:r>
          </a:p>
          <a:p>
            <a:pPr algn="just"/>
            <a:r>
              <a:rPr lang="es-AR" sz="3600" b="1" dirty="0"/>
              <a:t>Realizar revisiones técnicas </a:t>
            </a:r>
            <a:r>
              <a:rPr lang="es-AR" sz="3600" dirty="0"/>
              <a:t>los productos de trabajo construidos por pares del mismo equipo de desarrollo o de otros equipos.</a:t>
            </a:r>
          </a:p>
        </p:txBody>
      </p:sp>
    </p:spTree>
    <p:extLst>
      <p:ext uri="{BB962C8B-B14F-4D97-AF65-F5344CB8AC3E}">
        <p14:creationId xmlns:p14="http://schemas.microsoft.com/office/powerpoint/2010/main" val="2263008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479417960"/>
              </p:ext>
            </p:extLst>
          </p:nvPr>
        </p:nvGraphicFramePr>
        <p:xfrm>
          <a:off x="973931" y="2133600"/>
          <a:ext cx="15849600" cy="688238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val="197252059"/>
                    </a:ext>
                  </a:extLst>
                </a:gridCol>
                <a:gridCol w="9448800">
                  <a:extLst>
                    <a:ext uri="{9D8B030D-6E8A-4147-A177-3AD203B41FA5}">
                      <a16:colId xmlns:a16="http://schemas.microsoft.com/office/drawing/2014/main" val="1569360624"/>
                    </a:ext>
                  </a:extLst>
                </a:gridCol>
              </a:tblGrid>
              <a:tr h="393573">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6461760">
                <a:tc>
                  <a:txBody>
                    <a:bodyPr/>
                    <a:lstStyle/>
                    <a:p>
                      <a:pPr lvl="0"/>
                      <a:r>
                        <a:rPr lang="es-AR" sz="2200" dirty="0">
                          <a:solidFill>
                            <a:schemeClr val="dk1"/>
                          </a:solidFill>
                          <a:effectLst/>
                          <a:latin typeface="+mn-lt"/>
                          <a:ea typeface="+mn-ea"/>
                          <a:cs typeface="+mn-cs"/>
                        </a:rPr>
                        <a:t>Sintaxis y estructura del lenguaje</a:t>
                      </a:r>
                    </a:p>
                    <a:p>
                      <a:pPr lvl="0"/>
                      <a:r>
                        <a:rPr lang="es-AR" sz="2200" dirty="0">
                          <a:solidFill>
                            <a:schemeClr val="dk1"/>
                          </a:solidFill>
                          <a:effectLst/>
                          <a:latin typeface="+mn-lt"/>
                          <a:ea typeface="+mn-ea"/>
                          <a:cs typeface="+mn-cs"/>
                        </a:rPr>
                        <a:t>Estructura de una clase</a:t>
                      </a:r>
                    </a:p>
                    <a:p>
                      <a:pPr lvl="1"/>
                      <a:r>
                        <a:rPr lang="es-AR" sz="2200" dirty="0">
                          <a:solidFill>
                            <a:schemeClr val="dk1"/>
                          </a:solidFill>
                          <a:effectLst/>
                          <a:latin typeface="+mn-lt"/>
                          <a:ea typeface="+mn-ea"/>
                          <a:cs typeface="+mn-cs"/>
                        </a:rPr>
                        <a:t>Variables de instancia</a:t>
                      </a:r>
                    </a:p>
                    <a:p>
                      <a:pPr lvl="1"/>
                      <a:r>
                        <a:rPr lang="es-AR" sz="2200" dirty="0">
                          <a:solidFill>
                            <a:schemeClr val="dk1"/>
                          </a:solidFill>
                          <a:effectLst/>
                          <a:latin typeface="+mn-lt"/>
                          <a:ea typeface="+mn-ea"/>
                          <a:cs typeface="+mn-cs"/>
                        </a:rPr>
                        <a:t>Métodos de acceso y de modificación</a:t>
                      </a:r>
                    </a:p>
                    <a:p>
                      <a:pPr lvl="1"/>
                      <a:r>
                        <a:rPr lang="es-AR" sz="2200" dirty="0">
                          <a:solidFill>
                            <a:schemeClr val="dk1"/>
                          </a:solidFill>
                          <a:effectLst/>
                          <a:latin typeface="+mn-lt"/>
                          <a:ea typeface="+mn-ea"/>
                          <a:cs typeface="+mn-cs"/>
                        </a:rPr>
                        <a:t>Constructores </a:t>
                      </a:r>
                    </a:p>
                    <a:p>
                      <a:pPr lvl="0"/>
                      <a:r>
                        <a:rPr lang="es-AR" sz="2200" dirty="0">
                          <a:solidFill>
                            <a:schemeClr val="dk1"/>
                          </a:solidFill>
                          <a:effectLst/>
                          <a:latin typeface="+mn-lt"/>
                          <a:ea typeface="+mn-ea"/>
                          <a:cs typeface="+mn-cs"/>
                        </a:rPr>
                        <a:t>Constructores y métodos sobrecargados.</a:t>
                      </a:r>
                    </a:p>
                    <a:p>
                      <a:pPr lvl="0"/>
                      <a:r>
                        <a:rPr lang="es-AR" sz="2200" dirty="0">
                          <a:solidFill>
                            <a:schemeClr val="dk1"/>
                          </a:solidFill>
                          <a:effectLst/>
                          <a:latin typeface="+mn-lt"/>
                          <a:ea typeface="+mn-ea"/>
                          <a:cs typeface="+mn-cs"/>
                        </a:rPr>
                        <a:t>Métodos accesorios o auxiliares</a:t>
                      </a:r>
                    </a:p>
                    <a:p>
                      <a:pPr lvl="0"/>
                      <a:r>
                        <a:rPr lang="es-AR" sz="2200" dirty="0">
                          <a:solidFill>
                            <a:schemeClr val="dk1"/>
                          </a:solidFill>
                          <a:effectLst/>
                          <a:latin typeface="+mn-lt"/>
                          <a:ea typeface="+mn-ea"/>
                          <a:cs typeface="+mn-cs"/>
                        </a:rPr>
                        <a:t>Documentación de clases y de métodos</a:t>
                      </a:r>
                    </a:p>
                    <a:p>
                      <a:pPr lvl="0"/>
                      <a:r>
                        <a:rPr lang="es-AR" sz="2200" dirty="0">
                          <a:solidFill>
                            <a:schemeClr val="dk1"/>
                          </a:solidFill>
                          <a:effectLst/>
                          <a:latin typeface="+mn-lt"/>
                          <a:ea typeface="+mn-ea"/>
                          <a:cs typeface="+mn-cs"/>
                        </a:rPr>
                        <a:t>Constantes y variables de clase.</a:t>
                      </a:r>
                    </a:p>
                    <a:p>
                      <a:pPr lvl="0"/>
                      <a:r>
                        <a:rPr lang="es-AR" sz="2200" dirty="0">
                          <a:solidFill>
                            <a:schemeClr val="dk1"/>
                          </a:solidFill>
                          <a:effectLst/>
                          <a:latin typeface="+mn-lt"/>
                          <a:ea typeface="+mn-ea"/>
                          <a:cs typeface="+mn-cs"/>
                        </a:rPr>
                        <a:t>Interfaz e implementación de una clase</a:t>
                      </a:r>
                    </a:p>
                    <a:p>
                      <a:pPr lvl="0"/>
                      <a:r>
                        <a:rPr lang="es-AR" sz="2200" dirty="0">
                          <a:solidFill>
                            <a:schemeClr val="dk1"/>
                          </a:solidFill>
                          <a:effectLst/>
                          <a:latin typeface="+mn-lt"/>
                          <a:ea typeface="+mn-ea"/>
                          <a:cs typeface="+mn-cs"/>
                        </a:rPr>
                        <a:t>Librería de clases del lenguaje</a:t>
                      </a:r>
                    </a:p>
                    <a:p>
                      <a:pPr lvl="0"/>
                      <a:r>
                        <a:rPr lang="es-AR" sz="2200" dirty="0">
                          <a:solidFill>
                            <a:schemeClr val="dk1"/>
                          </a:solidFill>
                          <a:effectLst/>
                          <a:latin typeface="+mn-lt"/>
                          <a:ea typeface="+mn-ea"/>
                          <a:cs typeface="+mn-cs"/>
                        </a:rPr>
                        <a:t>Clases de fines específicos</a:t>
                      </a:r>
                    </a:p>
                    <a:p>
                      <a:pPr lvl="0"/>
                      <a:r>
                        <a:rPr lang="es-AR" sz="2200" dirty="0">
                          <a:solidFill>
                            <a:schemeClr val="dk1"/>
                          </a:solidFill>
                          <a:effectLst/>
                          <a:latin typeface="+mn-lt"/>
                          <a:ea typeface="+mn-ea"/>
                          <a:cs typeface="+mn-cs"/>
                        </a:rPr>
                        <a:t>Agrupamiento de objetos. </a:t>
                      </a:r>
                    </a:p>
                    <a:p>
                      <a:pPr lvl="1"/>
                      <a:r>
                        <a:rPr lang="es-AR" sz="2200" dirty="0">
                          <a:solidFill>
                            <a:schemeClr val="dk1"/>
                          </a:solidFill>
                          <a:effectLst/>
                          <a:latin typeface="+mn-lt"/>
                          <a:ea typeface="+mn-ea"/>
                          <a:cs typeface="+mn-cs"/>
                        </a:rPr>
                        <a:t>Colecciones de tamaño fijo y de tamaño variable.</a:t>
                      </a:r>
                    </a:p>
                    <a:p>
                      <a:pPr lvl="0"/>
                      <a:r>
                        <a:rPr lang="es-AR" sz="2200" dirty="0">
                          <a:solidFill>
                            <a:schemeClr val="dk1"/>
                          </a:solidFill>
                          <a:effectLst/>
                          <a:latin typeface="+mn-lt"/>
                          <a:ea typeface="+mn-ea"/>
                          <a:cs typeface="+mn-cs"/>
                        </a:rPr>
                        <a:t>Manejo de errores. </a:t>
                      </a:r>
                    </a:p>
                    <a:p>
                      <a:pPr lvl="0"/>
                      <a:r>
                        <a:rPr lang="es-AR" sz="2200" dirty="0">
                          <a:solidFill>
                            <a:schemeClr val="dk1"/>
                          </a:solidFill>
                          <a:effectLst/>
                          <a:latin typeface="+mn-lt"/>
                          <a:ea typeface="+mn-ea"/>
                          <a:cs typeface="+mn-cs"/>
                        </a:rPr>
                        <a:t>Noción de evento</a:t>
                      </a:r>
                    </a:p>
                    <a:p>
                      <a:pPr lvl="0"/>
                      <a:r>
                        <a:rPr lang="es-AR" sz="2200" dirty="0">
                          <a:solidFill>
                            <a:schemeClr val="dk1"/>
                          </a:solidFill>
                          <a:effectLst/>
                          <a:latin typeface="+mn-lt"/>
                          <a:ea typeface="+mn-ea"/>
                          <a:cs typeface="+mn-cs"/>
                        </a:rPr>
                        <a:t>Programación por interfaces</a:t>
                      </a:r>
                    </a:p>
                    <a:p>
                      <a:pPr lvl="0"/>
                      <a:r>
                        <a:rPr lang="es-AR" sz="2200" dirty="0">
                          <a:solidFill>
                            <a:schemeClr val="dk1"/>
                          </a:solidFill>
                          <a:effectLst/>
                          <a:latin typeface="+mn-lt"/>
                          <a:ea typeface="+mn-ea"/>
                          <a:cs typeface="+mn-cs"/>
                        </a:rPr>
                        <a:t>Diseño de interacción de usuario</a:t>
                      </a:r>
                    </a:p>
                    <a:p>
                      <a:endParaRPr lang="es-AR" sz="2200" dirty="0">
                        <a:solidFill>
                          <a:schemeClr val="dk1"/>
                        </a:solidFill>
                        <a:effectLst/>
                        <a:latin typeface="+mn-lt"/>
                        <a:ea typeface="+mn-ea"/>
                        <a:cs typeface="+mn-cs"/>
                      </a:endParaRPr>
                    </a:p>
                  </a:txBody>
                  <a:tcPr/>
                </a:tc>
                <a:tc>
                  <a:txBody>
                    <a:bodyPr/>
                    <a:lstStyle/>
                    <a:p>
                      <a:r>
                        <a:rPr lang="es-AR" sz="2200" dirty="0">
                          <a:solidFill>
                            <a:schemeClr val="dk1"/>
                          </a:solidFill>
                          <a:effectLst/>
                          <a:latin typeface="+mn-lt"/>
                          <a:ea typeface="+mn-ea"/>
                          <a:cs typeface="+mn-cs"/>
                        </a:rPr>
                        <a:t>Diseñar y programar software considerando criterios de calidad (alta cohesión y un bajo acoplamiento entre las clases).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Documentar clases, métodos y secciones de código.</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 Incluir código para la detección y manipulación de errores en tiempo de ejecución.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Diseñar y construir una interacción para el usuario adecuada a sus expectativas y necesidades, aprovechando las posibilidades del lenguaje.</a:t>
                      </a:r>
                    </a:p>
                    <a:p>
                      <a:endParaRPr lang="es-AR" sz="2200" dirty="0"/>
                    </a:p>
                  </a:txBody>
                  <a:tcPr/>
                </a:tc>
                <a:extLst>
                  <a:ext uri="{0D108BD9-81ED-4DB2-BD59-A6C34878D82A}">
                    <a16:rowId xmlns:a16="http://schemas.microsoft.com/office/drawing/2014/main" val="465640448"/>
                  </a:ext>
                </a:extLst>
              </a:tr>
            </a:tbl>
          </a:graphicData>
        </a:graphic>
      </p:graphicFrame>
    </p:spTree>
    <p:extLst>
      <p:ext uri="{BB962C8B-B14F-4D97-AF65-F5344CB8AC3E}">
        <p14:creationId xmlns:p14="http://schemas.microsoft.com/office/powerpoint/2010/main" val="4081003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1374405" y="4015838"/>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
        <p:nvSpPr>
          <p:cNvPr id="3" name="Título 2"/>
          <p:cNvSpPr>
            <a:spLocks noGrp="1"/>
          </p:cNvSpPr>
          <p:nvPr>
            <p:ph type="title"/>
          </p:nvPr>
        </p:nvSpPr>
        <p:spPr>
          <a:xfrm>
            <a:off x="211931" y="1278915"/>
            <a:ext cx="6248591" cy="2277931"/>
          </a:xfrm>
        </p:spPr>
        <p:txBody>
          <a:bodyPr/>
          <a:lstStyle/>
          <a:p>
            <a:r>
              <a:rPr lang="en-US" dirty="0"/>
              <a:t>¿</a:t>
            </a:r>
            <a:r>
              <a:rPr lang="en-US" dirty="0" err="1"/>
              <a:t>Cuando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8243412" y="4577084"/>
            <a:ext cx="9753600" cy="371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4647" name="Rectangle 23"/>
          <p:cNvSpPr>
            <a:spLocks noChangeArrowheads="1"/>
          </p:cNvSpPr>
          <p:nvPr/>
        </p:nvSpPr>
        <p:spPr bwMode="auto">
          <a:xfrm>
            <a:off x="6109847" y="1406080"/>
            <a:ext cx="4543875"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 </a:t>
            </a:r>
            <a:r>
              <a:rPr lang="es-ES_tradnl" sz="3413" b="1" dirty="0">
                <a:solidFill>
                  <a:schemeClr val="tx2"/>
                </a:solidFill>
                <a:effectLst>
                  <a:outerShdw blurRad="38100" dist="38100" dir="2700000" algn="tl">
                    <a:srgbClr val="000000"/>
                  </a:outerShdw>
                </a:effectLst>
                <a:latin typeface="Futura Md BT" pitchFamily="34" charset="0"/>
              </a:rPr>
              <a:t>Objeto ?</a:t>
            </a:r>
            <a:endParaRPr lang="es-ES_tradnl" sz="3840" b="1" dirty="0">
              <a:solidFill>
                <a:schemeClr val="tx2"/>
              </a:solidFill>
              <a:latin typeface="Futura Md BT" pitchFamily="34" charset="0"/>
            </a:endParaRPr>
          </a:p>
        </p:txBody>
      </p:sp>
      <p:pic>
        <p:nvPicPr>
          <p:cNvPr id="10244" name="Picture 24" descr="obje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853" y="2078476"/>
            <a:ext cx="8090499" cy="5817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ángulo 1"/>
          <p:cNvSpPr/>
          <p:nvPr/>
        </p:nvSpPr>
        <p:spPr>
          <a:xfrm>
            <a:off x="784455" y="8461199"/>
            <a:ext cx="16385820" cy="967701"/>
          </a:xfrm>
          <a:prstGeom prst="rect">
            <a:avLst/>
          </a:prstGeom>
        </p:spPr>
        <p:txBody>
          <a:bodyPr wrap="square">
            <a:spAutoFit/>
          </a:bodyPr>
          <a:lstStyle/>
          <a:p>
            <a:pPr algn="ctr"/>
            <a:r>
              <a:rPr lang="es-ES_tradnl" sz="2844" b="1" dirty="0">
                <a:solidFill>
                  <a:srgbClr val="9D315D"/>
                </a:solidFill>
                <a:latin typeface="Futura Md BT" pitchFamily="34" charset="0"/>
              </a:rPr>
              <a:t>Representa un elemento, unidad o entidad individual e identificable, ya sea real o abstracta, con un rol bien definido en el dominio del problema”.</a:t>
            </a:r>
            <a:endParaRPr lang="es-AR" sz="2844" b="1" dirty="0">
              <a:solidFill>
                <a:srgbClr val="9D315D"/>
              </a:solidFill>
              <a:latin typeface="Futura Md BT" pitchFamily="34" charset="0"/>
            </a:endParaRPr>
          </a:p>
        </p:txBody>
      </p:sp>
    </p:spTree>
    <p:extLst>
      <p:ext uri="{BB962C8B-B14F-4D97-AF65-F5344CB8AC3E}">
        <p14:creationId xmlns:p14="http://schemas.microsoft.com/office/powerpoint/2010/main" val="3082666398"/>
      </p:ext>
    </p:extLst>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9747" name="Rectangle 3"/>
          <p:cNvSpPr>
            <a:spLocks noChangeArrowheads="1"/>
          </p:cNvSpPr>
          <p:nvPr/>
        </p:nvSpPr>
        <p:spPr bwMode="auto">
          <a:xfrm>
            <a:off x="5951615" y="1497224"/>
            <a:ext cx="4577537"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una </a:t>
            </a:r>
            <a:r>
              <a:rPr lang="es-ES_tradnl" sz="3413" b="1" dirty="0">
                <a:solidFill>
                  <a:schemeClr val="tx2"/>
                </a:solidFill>
                <a:effectLst>
                  <a:outerShdw blurRad="38100" dist="38100" dir="2700000" algn="tl">
                    <a:srgbClr val="000000"/>
                  </a:outerShdw>
                </a:effectLst>
                <a:latin typeface="Futura Md BT" pitchFamily="34" charset="0"/>
              </a:rPr>
              <a:t>Clase ?</a:t>
            </a:r>
            <a:endParaRPr lang="es-ES_tradnl" sz="3840" b="1" dirty="0">
              <a:solidFill>
                <a:schemeClr val="tx2"/>
              </a:solidFill>
              <a:latin typeface="Futura Md BT" pitchFamily="34" charset="0"/>
            </a:endParaRPr>
          </a:p>
        </p:txBody>
      </p:sp>
      <p:sp>
        <p:nvSpPr>
          <p:cNvPr id="2" name="Rectángulo 1"/>
          <p:cNvSpPr/>
          <p:nvPr/>
        </p:nvSpPr>
        <p:spPr>
          <a:xfrm>
            <a:off x="745331" y="8077200"/>
            <a:ext cx="16180998" cy="1052724"/>
          </a:xfrm>
          <a:prstGeom prst="rect">
            <a:avLst/>
          </a:prstGeom>
        </p:spPr>
        <p:txBody>
          <a:bodyPr wrap="square">
            <a:spAutoFit/>
          </a:bodyPr>
          <a:lstStyle/>
          <a:p>
            <a:pPr algn="ctr">
              <a:lnSpc>
                <a:spcPct val="115000"/>
              </a:lnSpc>
              <a:spcAft>
                <a:spcPts val="0"/>
              </a:spcAft>
            </a:pPr>
            <a:r>
              <a:rPr lang="es-ES_tradnl" sz="2844" b="1" dirty="0">
                <a:solidFill>
                  <a:srgbClr val="9D315D"/>
                </a:solidFill>
                <a:latin typeface="Futura Md BT" pitchFamily="34" charset="0"/>
              </a:rPr>
              <a:t>Una clase describe un grupo de objetos que comparten una estructura y un comportamiento comunes.</a:t>
            </a:r>
            <a:endParaRPr lang="es-AR" sz="2844" b="1" dirty="0">
              <a:solidFill>
                <a:srgbClr val="9D315D"/>
              </a:solidFill>
              <a:latin typeface="Futura Md BT" pitchFamily="34" charset="0"/>
            </a:endParaRPr>
          </a:p>
        </p:txBody>
      </p:sp>
      <p:grpSp>
        <p:nvGrpSpPr>
          <p:cNvPr id="6" name="Grupo 5">
            <a:extLst>
              <a:ext uri="{FF2B5EF4-FFF2-40B4-BE49-F238E27FC236}">
                <a16:creationId xmlns:a16="http://schemas.microsoft.com/office/drawing/2014/main" id="{9E6E3235-38BB-413F-BDA4-53D0D200749F}"/>
              </a:ext>
            </a:extLst>
          </p:cNvPr>
          <p:cNvGrpSpPr/>
          <p:nvPr/>
        </p:nvGrpSpPr>
        <p:grpSpPr>
          <a:xfrm>
            <a:off x="4021931" y="3066893"/>
            <a:ext cx="8481392" cy="3619814"/>
            <a:chOff x="4021931" y="3066893"/>
            <a:chExt cx="8481392" cy="3619814"/>
          </a:xfrm>
        </p:grpSpPr>
        <p:pic>
          <p:nvPicPr>
            <p:cNvPr id="4" name="Imagen 3">
              <a:extLst>
                <a:ext uri="{FF2B5EF4-FFF2-40B4-BE49-F238E27FC236}">
                  <a16:creationId xmlns:a16="http://schemas.microsoft.com/office/drawing/2014/main" id="{251A4298-9407-4654-B19E-68E94EB6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939" y="3066893"/>
              <a:ext cx="7666384" cy="3619814"/>
            </a:xfrm>
            <a:prstGeom prst="rect">
              <a:avLst/>
            </a:prstGeom>
          </p:spPr>
        </p:pic>
        <p:sp>
          <p:nvSpPr>
            <p:cNvPr id="5" name="CuadroTexto 4">
              <a:extLst>
                <a:ext uri="{FF2B5EF4-FFF2-40B4-BE49-F238E27FC236}">
                  <a16:creationId xmlns:a16="http://schemas.microsoft.com/office/drawing/2014/main" id="{70269DDF-70EB-40EA-B001-DA5E3440099C}"/>
                </a:ext>
              </a:extLst>
            </p:cNvPr>
            <p:cNvSpPr txBox="1"/>
            <p:nvPr/>
          </p:nvSpPr>
          <p:spPr>
            <a:xfrm>
              <a:off x="4021931" y="3505200"/>
              <a:ext cx="2650021" cy="646331"/>
            </a:xfrm>
            <a:prstGeom prst="rect">
              <a:avLst/>
            </a:prstGeom>
            <a:noFill/>
          </p:spPr>
          <p:txBody>
            <a:bodyPr wrap="none" rtlCol="0">
              <a:spAutoFit/>
            </a:bodyPr>
            <a:lstStyle/>
            <a:p>
              <a:r>
                <a:rPr lang="es-US" b="1" dirty="0"/>
                <a:t>Molde para hacer galletas</a:t>
              </a:r>
            </a:p>
            <a:p>
              <a:r>
                <a:rPr lang="es-US" b="1" dirty="0"/>
                <a:t>(La Clase)</a:t>
              </a:r>
              <a:endParaRPr lang="es-AR" b="1" dirty="0"/>
            </a:p>
          </p:txBody>
        </p:sp>
        <p:sp>
          <p:nvSpPr>
            <p:cNvPr id="9" name="CuadroTexto 8">
              <a:extLst>
                <a:ext uri="{FF2B5EF4-FFF2-40B4-BE49-F238E27FC236}">
                  <a16:creationId xmlns:a16="http://schemas.microsoft.com/office/drawing/2014/main" id="{018339F8-E6E7-4CDD-95D7-AB15CE1C259B}"/>
                </a:ext>
              </a:extLst>
            </p:cNvPr>
            <p:cNvSpPr txBox="1"/>
            <p:nvPr/>
          </p:nvSpPr>
          <p:spPr>
            <a:xfrm>
              <a:off x="7755731" y="5836979"/>
              <a:ext cx="2457917" cy="646331"/>
            </a:xfrm>
            <a:prstGeom prst="rect">
              <a:avLst/>
            </a:prstGeom>
            <a:noFill/>
          </p:spPr>
          <p:txBody>
            <a:bodyPr wrap="none" rtlCol="0">
              <a:spAutoFit/>
            </a:bodyPr>
            <a:lstStyle/>
            <a:p>
              <a:r>
                <a:rPr lang="es-US" b="1" dirty="0"/>
                <a:t>Cada una de las galletas</a:t>
              </a:r>
            </a:p>
            <a:p>
              <a:r>
                <a:rPr lang="es-US" b="1" dirty="0"/>
                <a:t>(Los objetos)</a:t>
              </a:r>
              <a:endParaRPr lang="es-AR" b="1" dirty="0"/>
            </a:p>
          </p:txBody>
        </p:sp>
      </p:grpSp>
    </p:spTree>
    <p:extLst>
      <p:ext uri="{BB962C8B-B14F-4D97-AF65-F5344CB8AC3E}">
        <p14:creationId xmlns:p14="http://schemas.microsoft.com/office/powerpoint/2010/main" val="1793215373"/>
      </p:ext>
    </p:extLst>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60771" name="Rectangle 3"/>
          <p:cNvSpPr>
            <a:spLocks noChangeArrowheads="1"/>
          </p:cNvSpPr>
          <p:nvPr/>
        </p:nvSpPr>
        <p:spPr bwMode="auto">
          <a:xfrm>
            <a:off x="5381905" y="1600623"/>
            <a:ext cx="6268706" cy="708551"/>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982" b="1" dirty="0">
                <a:solidFill>
                  <a:schemeClr val="tx2"/>
                </a:solidFill>
                <a:latin typeface="Futura Md BT" pitchFamily="34" charset="0"/>
              </a:rPr>
              <a:t>¿Qué es la </a:t>
            </a:r>
            <a:r>
              <a:rPr lang="es-ES_tradnl" sz="3982" b="1" dirty="0">
                <a:solidFill>
                  <a:schemeClr val="tx2"/>
                </a:solidFill>
                <a:effectLst>
                  <a:outerShdw blurRad="38100" dist="38100" dir="2700000" algn="tl">
                    <a:srgbClr val="000000"/>
                  </a:outerShdw>
                </a:effectLst>
                <a:latin typeface="Futura Md BT" pitchFamily="34" charset="0"/>
              </a:rPr>
              <a:t>Abstracción</a:t>
            </a:r>
            <a:r>
              <a:rPr lang="es-ES_tradnl" sz="3982" b="1" dirty="0">
                <a:solidFill>
                  <a:schemeClr val="tx2"/>
                </a:solidFill>
                <a:latin typeface="Futura Md BT" pitchFamily="34" charset="0"/>
              </a:rPr>
              <a:t>?</a:t>
            </a:r>
          </a:p>
        </p:txBody>
      </p:sp>
      <p:sp>
        <p:nvSpPr>
          <p:cNvPr id="160773" name="Rectangle 5"/>
          <p:cNvSpPr>
            <a:spLocks noChangeArrowheads="1"/>
          </p:cNvSpPr>
          <p:nvPr/>
        </p:nvSpPr>
        <p:spPr bwMode="auto">
          <a:xfrm>
            <a:off x="784455" y="8358788"/>
            <a:ext cx="16385820" cy="1146170"/>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La abstracción se centra en las características </a:t>
            </a:r>
            <a:r>
              <a:rPr lang="es-ES_tradnl" sz="3413" b="1" dirty="0">
                <a:solidFill>
                  <a:srgbClr val="9D315D"/>
                </a:solidFill>
                <a:effectLst>
                  <a:outerShdw blurRad="38100" dist="38100" dir="2700000" algn="tl">
                    <a:srgbClr val="000000"/>
                  </a:outerShdw>
                </a:effectLst>
                <a:latin typeface="Futura Md BT" pitchFamily="34" charset="0"/>
              </a:rPr>
              <a:t>esenciales </a:t>
            </a:r>
            <a:br>
              <a:rPr lang="es-ES_tradnl" sz="3413" b="1" dirty="0">
                <a:solidFill>
                  <a:srgbClr val="9D315D"/>
                </a:solidFill>
                <a:effectLst>
                  <a:outerShdw blurRad="38100" dist="38100" dir="2700000" algn="tl">
                    <a:srgbClr val="000000"/>
                  </a:outerShdw>
                </a:effectLst>
                <a:latin typeface="Futura Md BT" pitchFamily="34" charset="0"/>
              </a:rPr>
            </a:br>
            <a:r>
              <a:rPr lang="es-ES_tradnl" sz="3413" b="1" dirty="0">
                <a:solidFill>
                  <a:srgbClr val="9D315D"/>
                </a:solidFill>
                <a:latin typeface="Futura Md BT" pitchFamily="34" charset="0"/>
              </a:rPr>
              <a:t>de un objeto en relación a la </a:t>
            </a:r>
            <a:r>
              <a:rPr lang="es-ES_tradnl" sz="3413" b="1" dirty="0">
                <a:solidFill>
                  <a:srgbClr val="9D315D"/>
                </a:solidFill>
                <a:effectLst>
                  <a:outerShdw blurRad="38100" dist="38100" dir="2700000" algn="tl">
                    <a:srgbClr val="000000"/>
                  </a:outerShdw>
                </a:effectLst>
                <a:latin typeface="Futura Md BT" pitchFamily="34" charset="0"/>
              </a:rPr>
              <a:t>perspectiva</a:t>
            </a:r>
            <a:r>
              <a:rPr lang="es-ES_tradnl" sz="3413" b="1" dirty="0">
                <a:solidFill>
                  <a:srgbClr val="9D315D"/>
                </a:solidFill>
                <a:latin typeface="Futura Md BT" pitchFamily="34" charset="0"/>
              </a:rPr>
              <a:t> del </a:t>
            </a:r>
            <a:r>
              <a:rPr lang="es-ES_tradnl" sz="3413" b="1" dirty="0">
                <a:solidFill>
                  <a:srgbClr val="9D315D"/>
                </a:solidFill>
                <a:effectLst>
                  <a:outerShdw blurRad="38100" dist="38100" dir="2700000" algn="tl">
                    <a:srgbClr val="000000"/>
                  </a:outerShdw>
                </a:effectLst>
                <a:latin typeface="Futura Md BT" pitchFamily="34" charset="0"/>
              </a:rPr>
              <a:t>observador</a:t>
            </a:r>
            <a:r>
              <a:rPr lang="es-ES_tradnl" sz="3413" b="1" dirty="0">
                <a:solidFill>
                  <a:srgbClr val="9D315D"/>
                </a:solidFill>
                <a:latin typeface="Futura Md BT" pitchFamily="34" charset="0"/>
              </a:rPr>
              <a:t>.</a:t>
            </a:r>
            <a:endParaRPr lang="es-ES_tradnl" sz="3413" dirty="0">
              <a:solidFill>
                <a:srgbClr val="9D315D"/>
              </a:solidFill>
              <a:latin typeface="Futura Md BT" pitchFamily="34" charset="0"/>
            </a:endParaRPr>
          </a:p>
        </p:txBody>
      </p:sp>
      <p:pic>
        <p:nvPicPr>
          <p:cNvPr id="1229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649" y="2623750"/>
            <a:ext cx="6801526" cy="53253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83561095"/>
      </p:ext>
    </p:extLst>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descr="identificacion.png"/>
          <p:cNvPicPr/>
          <p:nvPr/>
        </p:nvPicPr>
        <p:blipFill>
          <a:blip r:embed="rId2"/>
          <a:srcRect/>
          <a:stretch>
            <a:fillRect/>
          </a:stretch>
        </p:blipFill>
        <p:spPr>
          <a:xfrm>
            <a:off x="4573676" y="2575822"/>
            <a:ext cx="7168796" cy="5427803"/>
          </a:xfrm>
          <a:prstGeom prst="rect">
            <a:avLst/>
          </a:prstGeom>
          <a:ln/>
        </p:spPr>
      </p:pic>
      <p:sp>
        <p:nvSpPr>
          <p:cNvPr id="4" name="Rectangle 4"/>
          <p:cNvSpPr>
            <a:spLocks noChangeArrowheads="1"/>
          </p:cNvSpPr>
          <p:nvPr/>
        </p:nvSpPr>
        <p:spPr bwMode="auto">
          <a:xfrm>
            <a:off x="7031549" y="1415496"/>
            <a:ext cx="2948886"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Clasificación</a:t>
            </a:r>
            <a:endParaRPr lang="es-ES_tradnl" sz="3840" b="1" dirty="0">
              <a:solidFill>
                <a:schemeClr val="tx2"/>
              </a:solidFill>
              <a:latin typeface="Futura Md BT" pitchFamily="34" charset="0"/>
            </a:endParaRPr>
          </a:p>
        </p:txBody>
      </p:sp>
      <p:sp>
        <p:nvSpPr>
          <p:cNvPr id="5" name="Rectángulo 4"/>
          <p:cNvSpPr/>
          <p:nvPr/>
        </p:nvSpPr>
        <p:spPr>
          <a:xfrm>
            <a:off x="477221" y="8461199"/>
            <a:ext cx="16795466" cy="967701"/>
          </a:xfrm>
          <a:prstGeom prst="rect">
            <a:avLst/>
          </a:prstGeom>
        </p:spPr>
        <p:txBody>
          <a:bodyPr wrap="square">
            <a:spAutoFit/>
          </a:bodyPr>
          <a:lstStyle/>
          <a:p>
            <a:pPr algn="ctr"/>
            <a:r>
              <a:rPr lang="es-AR" sz="2844" b="1" dirty="0">
                <a:solidFill>
                  <a:srgbClr val="9D315D"/>
                </a:solidFill>
                <a:latin typeface="Futura Md BT" pitchFamily="34" charset="0"/>
              </a:rPr>
              <a:t>Las clases y objetos deberían estar al nivel de abstracción adecuado: </a:t>
            </a:r>
            <a:br>
              <a:rPr lang="es-AR" sz="2844" b="1" dirty="0">
                <a:solidFill>
                  <a:srgbClr val="9D315D"/>
                </a:solidFill>
                <a:latin typeface="Futura Md BT" pitchFamily="34" charset="0"/>
              </a:rPr>
            </a:br>
            <a:r>
              <a:rPr lang="es-AR" sz="2844" b="1" dirty="0">
                <a:solidFill>
                  <a:srgbClr val="9D315D"/>
                </a:solidFill>
                <a:latin typeface="Futura Md BT" pitchFamily="34" charset="0"/>
              </a:rPr>
              <a:t>ni demasiado alto ni demasiado bajo</a:t>
            </a:r>
          </a:p>
        </p:txBody>
      </p:sp>
    </p:spTree>
    <p:extLst>
      <p:ext uri="{BB962C8B-B14F-4D97-AF65-F5344CB8AC3E}">
        <p14:creationId xmlns:p14="http://schemas.microsoft.com/office/powerpoint/2010/main" val="251276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676" y="2828573"/>
            <a:ext cx="7810324" cy="4959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61795" name="Rectangle 3"/>
          <p:cNvSpPr>
            <a:spLocks noChangeArrowheads="1"/>
          </p:cNvSpPr>
          <p:nvPr/>
        </p:nvSpPr>
        <p:spPr bwMode="auto">
          <a:xfrm>
            <a:off x="784455" y="8051553"/>
            <a:ext cx="15873764" cy="620962"/>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El encapsulamiento oculta los detalles de </a:t>
            </a:r>
            <a:r>
              <a:rPr lang="es-ES_tradnl" sz="3413" b="1" dirty="0">
                <a:solidFill>
                  <a:srgbClr val="9D315D"/>
                </a:solidFill>
                <a:effectLst>
                  <a:outerShdw blurRad="38100" dist="38100" dir="2700000" algn="tl">
                    <a:srgbClr val="000000"/>
                  </a:outerShdw>
                </a:effectLst>
                <a:latin typeface="Futura Md BT" pitchFamily="34" charset="0"/>
              </a:rPr>
              <a:t>implementación</a:t>
            </a:r>
            <a:r>
              <a:rPr lang="es-ES_tradnl" sz="3413" b="1" dirty="0">
                <a:solidFill>
                  <a:srgbClr val="9D315D"/>
                </a:solidFill>
                <a:latin typeface="Futura Md BT" pitchFamily="34" charset="0"/>
              </a:rPr>
              <a:t> de un objeto.</a:t>
            </a:r>
          </a:p>
        </p:txBody>
      </p:sp>
      <p:sp>
        <p:nvSpPr>
          <p:cNvPr id="161796" name="Rectangle 4"/>
          <p:cNvSpPr>
            <a:spLocks noChangeArrowheads="1"/>
          </p:cNvSpPr>
          <p:nvPr/>
        </p:nvSpPr>
        <p:spPr bwMode="auto">
          <a:xfrm>
            <a:off x="5341042" y="1869443"/>
            <a:ext cx="648671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el </a:t>
            </a:r>
            <a:r>
              <a:rPr lang="es-ES_tradnl" sz="3413" b="1" dirty="0">
                <a:solidFill>
                  <a:schemeClr val="tx2"/>
                </a:solidFill>
                <a:effectLst>
                  <a:outerShdw blurRad="38100" dist="38100" dir="2700000" algn="tl">
                    <a:srgbClr val="000000"/>
                  </a:outerShdw>
                </a:effectLst>
                <a:latin typeface="Futura Md BT" pitchFamily="34" charset="0"/>
              </a:rPr>
              <a:t>Encapsulamiento</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Tree>
    <p:extLst>
      <p:ext uri="{BB962C8B-B14F-4D97-AF65-F5344CB8AC3E}">
        <p14:creationId xmlns:p14="http://schemas.microsoft.com/office/powerpoint/2010/main" val="3659765241"/>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6059011" y="1881297"/>
            <a:ext cx="5555369"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la </a:t>
            </a:r>
            <a:r>
              <a:rPr lang="es-ES_tradnl" sz="3413" b="1" dirty="0">
                <a:solidFill>
                  <a:schemeClr val="tx2"/>
                </a:solidFill>
                <a:effectLst>
                  <a:outerShdw blurRad="38100" dist="38100" dir="2700000" algn="tl">
                    <a:srgbClr val="000000"/>
                  </a:outerShdw>
                </a:effectLst>
                <a:latin typeface="Futura Md BT" pitchFamily="34" charset="0"/>
              </a:rPr>
              <a:t>Modularidad</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
        <p:nvSpPr>
          <p:cNvPr id="14339" name="Rectangle 5"/>
          <p:cNvSpPr>
            <a:spLocks noChangeArrowheads="1"/>
          </p:cNvSpPr>
          <p:nvPr/>
        </p:nvSpPr>
        <p:spPr bwMode="auto">
          <a:xfrm>
            <a:off x="2627860" y="8153965"/>
            <a:ext cx="12801422" cy="620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Empaqueta abstracciones en unidades discretas</a:t>
            </a:r>
          </a:p>
        </p:txBody>
      </p:sp>
      <p:pic>
        <p:nvPicPr>
          <p:cNvPr id="14340" name="Picture 6" descr="modularid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144" y="2726161"/>
            <a:ext cx="7885676" cy="5234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707456"/>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5059948" y="1497224"/>
            <a:ext cx="706860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Partes: Agregación</a:t>
            </a:r>
            <a:endParaRPr lang="es-ES_tradnl" sz="3840" b="1" dirty="0">
              <a:solidFill>
                <a:schemeClr val="tx2"/>
              </a:solidFill>
              <a:latin typeface="Futura Md BT" pitchFamily="34" charset="0"/>
            </a:endParaRPr>
          </a:p>
        </p:txBody>
      </p:sp>
      <p:grpSp>
        <p:nvGrpSpPr>
          <p:cNvPr id="15363" name="Group 5"/>
          <p:cNvGrpSpPr>
            <a:grpSpLocks/>
          </p:cNvGrpSpPr>
          <p:nvPr/>
        </p:nvGrpSpPr>
        <p:grpSpPr bwMode="auto">
          <a:xfrm>
            <a:off x="5059948" y="2828572"/>
            <a:ext cx="6718546" cy="6351164"/>
            <a:chOff x="1584" y="960"/>
            <a:chExt cx="3120" cy="3024"/>
          </a:xfrm>
        </p:grpSpPr>
        <p:sp>
          <p:nvSpPr>
            <p:cNvPr id="15364" name="Rectangle 6"/>
            <p:cNvSpPr>
              <a:spLocks noChangeArrowheads="1"/>
            </p:cNvSpPr>
            <p:nvPr/>
          </p:nvSpPr>
          <p:spPr bwMode="auto">
            <a:xfrm>
              <a:off x="1584" y="1056"/>
              <a:ext cx="3120" cy="2928"/>
            </a:xfrm>
            <a:prstGeom prst="rect">
              <a:avLst/>
            </a:prstGeom>
            <a:solidFill>
              <a:srgbClr val="FFFFFF"/>
            </a:solidFill>
            <a:ln w="9525">
              <a:solidFill>
                <a:schemeClr val="bg1"/>
              </a:solidFill>
              <a:miter lim="800000"/>
              <a:headEnd/>
              <a:tailEnd/>
            </a:ln>
          </p:spPr>
          <p:txBody>
            <a:bodyPr wrap="none" anchor="ct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pic>
          <p:nvPicPr>
            <p:cNvPr id="15365"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 y="960"/>
              <a:ext cx="2016" cy="3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998769558"/>
      </p:ext>
    </p:extLst>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5290556" y="1497224"/>
            <a:ext cx="6587703"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Clases: Herencia</a:t>
            </a:r>
            <a:endParaRPr lang="es-ES_tradnl" sz="3840" b="1" dirty="0">
              <a:solidFill>
                <a:schemeClr val="tx2"/>
              </a:solidFill>
              <a:latin typeface="Futura Md BT" pitchFamily="34" charset="0"/>
            </a:endParaRPr>
          </a:p>
        </p:txBody>
      </p:sp>
      <p:pic>
        <p:nvPicPr>
          <p:cNvPr id="16387"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3321" y="2600963"/>
            <a:ext cx="7066385" cy="5143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6388" name="Rectangle 7"/>
          <p:cNvSpPr>
            <a:spLocks noChangeArrowheads="1"/>
          </p:cNvSpPr>
          <p:nvPr/>
        </p:nvSpPr>
        <p:spPr bwMode="auto">
          <a:xfrm>
            <a:off x="2423037" y="8051554"/>
            <a:ext cx="12494188" cy="1146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La herencia es  una herramienta que permite definir nuevas  clases  en  base a otras  clases existentes.</a:t>
            </a:r>
            <a:endParaRPr lang="es-ES_tradnl" altLang="es-AR" sz="2844" dirty="0">
              <a:solidFill>
                <a:srgbClr val="9D315D"/>
              </a:solidFill>
              <a:latin typeface="Futura Md BT" pitchFamily="34" charset="0"/>
            </a:endParaRPr>
          </a:p>
        </p:txBody>
      </p:sp>
    </p:spTree>
    <p:extLst>
      <p:ext uri="{BB962C8B-B14F-4D97-AF65-F5344CB8AC3E}">
        <p14:creationId xmlns:p14="http://schemas.microsoft.com/office/powerpoint/2010/main" val="3622306824"/>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981200"/>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41883" y="4111303"/>
            <a:ext cx="16256496" cy="4727897"/>
          </a:xfrm>
        </p:spPr>
        <p:txBody>
          <a:bodyPr/>
          <a:lstStyle/>
          <a:p>
            <a:pPr marL="0" indent="0">
              <a:buNone/>
            </a:pPr>
            <a:r>
              <a:rPr lang="es-AR" b="1" dirty="0"/>
              <a:t> 5. Analizar Errores de código</a:t>
            </a:r>
          </a:p>
          <a:p>
            <a:pPr algn="just"/>
            <a:r>
              <a:rPr lang="es-AR" dirty="0"/>
              <a:t>El </a:t>
            </a:r>
            <a:r>
              <a:rPr lang="es-AR" i="1" dirty="0"/>
              <a:t>Programador</a:t>
            </a:r>
            <a:r>
              <a:rPr lang="es-AR" dirty="0"/>
              <a:t> relaciona resultados incorrectos con los datos o porciones de código que los originaron, </a:t>
            </a:r>
            <a:r>
              <a:rPr lang="es-AR" b="1" dirty="0"/>
              <a:t>analiza estos datos y/o partes del código que causaron el mal funcionamiento y determina el tipo de corrección o reemplazo requeridos</a:t>
            </a:r>
            <a:r>
              <a:rPr lang="es-AR" dirty="0"/>
              <a:t>; verifica que la </a:t>
            </a:r>
            <a:r>
              <a:rPr lang="es-AR" b="1" dirty="0">
                <a:solidFill>
                  <a:schemeClr val="accent1">
                    <a:lumMod val="75000"/>
                  </a:schemeClr>
                </a:solidFill>
              </a:rPr>
              <a:t>corrección y/o reemplazo solucionen el mal </a:t>
            </a:r>
            <a:r>
              <a:rPr lang="es-AR" dirty="0"/>
              <a:t>funcionamiento o la salida de resultados erróneos.</a:t>
            </a:r>
          </a:p>
        </p:txBody>
      </p:sp>
    </p:spTree>
    <p:extLst>
      <p:ext uri="{BB962C8B-B14F-4D97-AF65-F5344CB8AC3E}">
        <p14:creationId xmlns:p14="http://schemas.microsoft.com/office/powerpoint/2010/main" val="1929934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ChangeArrowheads="1"/>
          </p:cNvSpPr>
          <p:nvPr/>
        </p:nvSpPr>
        <p:spPr bwMode="auto">
          <a:xfrm>
            <a:off x="5214039" y="1881297"/>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869" y="2495974"/>
            <a:ext cx="8830733" cy="5633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101910"/>
      </p:ext>
    </p:extLst>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ChangeArrowheads="1"/>
          </p:cNvSpPr>
          <p:nvPr/>
        </p:nvSpPr>
        <p:spPr bwMode="auto">
          <a:xfrm>
            <a:off x="168562" y="1394813"/>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sp>
        <p:nvSpPr>
          <p:cNvPr id="18435" name="Rectangle 4"/>
          <p:cNvSpPr>
            <a:spLocks noChangeArrowheads="1"/>
          </p:cNvSpPr>
          <p:nvPr/>
        </p:nvSpPr>
        <p:spPr bwMode="auto">
          <a:xfrm>
            <a:off x="5909746" y="2313921"/>
            <a:ext cx="3155996" cy="3161669"/>
          </a:xfrm>
          <a:prstGeom prst="rect">
            <a:avLst/>
          </a:prstGeom>
          <a:noFill/>
          <a:ln w="9525" algn="ctr">
            <a:solidFill>
              <a:srgbClr val="11120A"/>
            </a:solidFill>
            <a:miter lim="800000"/>
            <a:headEnd/>
            <a:tailEnd/>
          </a:ln>
          <a:extLst>
            <a:ext uri="{909E8E84-426E-40dd-AFC4-6F175D3DCCD1}">
              <a14:hiddenFill xmlns="" xmlns:a14="http://schemas.microsoft.com/office/drawing/2010/main">
                <a:solidFill>
                  <a:srgbClr val="FFFFFF"/>
                </a:solidFill>
              </a14:hiddenFill>
            </a:ext>
          </a:extLst>
        </p:spPr>
        <p:txBody>
          <a:bodyPr wrap="none"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813" b="1"/>
              <a:t>Clase Cuenta Bancaria</a:t>
            </a:r>
          </a:p>
          <a:p>
            <a:pPr algn="l"/>
            <a:r>
              <a:rPr lang="en-US" altLang="es-AR" sz="1813" b="1"/>
              <a:t>saldo</a:t>
            </a:r>
            <a:endParaRPr lang="en-US" altLang="es-AR" sz="1813"/>
          </a:p>
          <a:p>
            <a:pPr algn="l"/>
            <a:r>
              <a:rPr lang="en-US" altLang="es-AR" sz="1813"/>
              <a:t>^saldo</a:t>
            </a:r>
          </a:p>
          <a:p>
            <a:pPr algn="l"/>
            <a:r>
              <a:rPr lang="en-US" altLang="es-AR" sz="1813" b="1"/>
              <a:t>saldo:unMonto</a:t>
            </a:r>
            <a:endParaRPr lang="en-US" altLang="es-AR" sz="1813"/>
          </a:p>
          <a:p>
            <a:pPr algn="l"/>
            <a:r>
              <a:rPr lang="en-US" altLang="es-AR" sz="1813"/>
              <a:t>saldo:=unMonto</a:t>
            </a:r>
          </a:p>
          <a:p>
            <a:pPr algn="l"/>
            <a:r>
              <a:rPr lang="en-US" altLang="es-AR" sz="1813" b="1"/>
              <a:t>depositar:unMonto</a:t>
            </a:r>
            <a:endParaRPr lang="en-US" altLang="es-AR" sz="1813"/>
          </a:p>
          <a:p>
            <a:pPr algn="l"/>
            <a:r>
              <a:rPr lang="en-US" altLang="es-AR" sz="1813"/>
              <a:t>selfsaldo: selfsaldo + unMonto</a:t>
            </a:r>
          </a:p>
          <a:p>
            <a:pPr algn="l"/>
            <a:r>
              <a:rPr lang="en-US" altLang="es-AR" sz="1813" b="1"/>
              <a:t>extraer:unMonto</a:t>
            </a:r>
            <a:endParaRPr lang="en-US" altLang="es-AR" sz="1813"/>
          </a:p>
          <a:p>
            <a:pPr algn="l"/>
            <a:r>
              <a:rPr lang="en-US" altLang="es-AR" sz="1813"/>
              <a:t>self puedoExtraer:unMonto</a:t>
            </a:r>
          </a:p>
          <a:p>
            <a:pPr algn="l"/>
            <a:r>
              <a:rPr lang="en-US" altLang="es-AR" sz="1813"/>
              <a:t>	if true [realizar extracción:unMonto]</a:t>
            </a:r>
          </a:p>
          <a:p>
            <a:pPr algn="l"/>
            <a:r>
              <a:rPr lang="en-US" altLang="es-AR" sz="1813"/>
              <a:t>	^false</a:t>
            </a:r>
          </a:p>
        </p:txBody>
      </p:sp>
      <p:sp>
        <p:nvSpPr>
          <p:cNvPr id="18436" name="Rectangle 5"/>
          <p:cNvSpPr>
            <a:spLocks noChangeArrowheads="1"/>
          </p:cNvSpPr>
          <p:nvPr/>
        </p:nvSpPr>
        <p:spPr bwMode="auto">
          <a:xfrm>
            <a:off x="989278" y="6003614"/>
            <a:ext cx="3840481" cy="2603696"/>
          </a:xfrm>
          <a:prstGeom prst="rect">
            <a:avLst/>
          </a:prstGeom>
          <a:noFill/>
          <a:ln w="9525" algn="ctr">
            <a:solidFill>
              <a:srgbClr val="11120A"/>
            </a:solidFill>
            <a:miter lim="800000"/>
            <a:headEnd/>
            <a:tailEnd/>
          </a:ln>
          <a:extLst>
            <a:ext uri="{909E8E84-426E-40dd-AFC4-6F175D3DCCD1}">
              <a14:hiddenFill xmlns=""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s-ES" altLang="es-AR" sz="1813" b="1" dirty="0"/>
              <a:t>Clase </a:t>
            </a:r>
            <a:r>
              <a:rPr lang="es-ES" altLang="es-AR" sz="1813" b="1" dirty="0" err="1"/>
              <a:t>CuentaCorriente</a:t>
            </a:r>
            <a:endParaRPr lang="es-ES" altLang="es-AR" sz="1813" b="1" dirty="0"/>
          </a:p>
          <a:p>
            <a:pPr algn="l"/>
            <a:r>
              <a:rPr lang="es-ES" altLang="es-AR" sz="1813" b="1" dirty="0" err="1"/>
              <a:t>rojoPermitido</a:t>
            </a:r>
            <a:endParaRPr lang="es-ES" altLang="es-AR" sz="1813" dirty="0"/>
          </a:p>
          <a:p>
            <a:pPr algn="l"/>
            <a:r>
              <a:rPr lang="es-ES" altLang="es-AR" sz="1813" dirty="0"/>
              <a:t>^</a:t>
            </a:r>
            <a:r>
              <a:rPr lang="es-ES" altLang="es-AR" sz="1813" dirty="0" err="1"/>
              <a:t>rojoPermitido</a:t>
            </a:r>
            <a:endParaRPr lang="es-ES" altLang="es-AR" sz="1813" b="1" dirty="0"/>
          </a:p>
          <a:p>
            <a:pPr algn="l"/>
            <a:r>
              <a:rPr lang="es-ES" altLang="es-AR" sz="1813" b="1" dirty="0" err="1"/>
              <a:t>rojoPermitido:unMonto</a:t>
            </a:r>
            <a:endParaRPr lang="es-ES" altLang="es-AR" sz="1813" dirty="0"/>
          </a:p>
          <a:p>
            <a:pPr algn="l"/>
            <a:r>
              <a:rPr lang="es-ES" altLang="es-AR" sz="1813" dirty="0" err="1"/>
              <a:t>rojoPermitido:unMonto</a:t>
            </a:r>
            <a:endParaRPr lang="es-ES" altLang="es-AR" sz="1813" b="1" dirty="0"/>
          </a:p>
          <a:p>
            <a:pPr algn="l"/>
            <a:r>
              <a:rPr lang="es-ES" altLang="es-AR" sz="1813" b="1" dirty="0" err="1"/>
              <a:t>realizarExtraccion:unMonto</a:t>
            </a:r>
            <a:endParaRPr lang="es-ES" altLang="es-AR" sz="1813" dirty="0"/>
          </a:p>
          <a:p>
            <a:pPr algn="l"/>
            <a:r>
              <a:rPr lang="es-ES" altLang="es-AR" sz="1813" dirty="0" err="1"/>
              <a:t>selfsaldo</a:t>
            </a:r>
            <a:r>
              <a:rPr lang="es-ES" altLang="es-AR" sz="1813" dirty="0"/>
              <a:t>: </a:t>
            </a:r>
            <a:r>
              <a:rPr lang="es-ES" altLang="es-AR" sz="1813" dirty="0" err="1"/>
              <a:t>selfsaldo</a:t>
            </a:r>
            <a:r>
              <a:rPr lang="es-ES" altLang="es-AR" sz="1813" dirty="0"/>
              <a:t> – </a:t>
            </a:r>
            <a:r>
              <a:rPr lang="es-ES" altLang="es-AR" sz="1813" dirty="0" err="1"/>
              <a:t>unMonto</a:t>
            </a:r>
            <a:endParaRPr lang="es-ES" altLang="es-AR" sz="1813" b="1" dirty="0"/>
          </a:p>
          <a:p>
            <a:pPr algn="l"/>
            <a:r>
              <a:rPr lang="es-ES" altLang="es-AR" sz="1813" b="1" dirty="0" err="1"/>
              <a:t>puedoExtraer:unMonto</a:t>
            </a:r>
            <a:endParaRPr lang="es-ES" altLang="es-AR" sz="1813" dirty="0"/>
          </a:p>
          <a:p>
            <a:pPr algn="l"/>
            <a:r>
              <a:rPr lang="es-ES" altLang="es-AR" sz="1813" dirty="0"/>
              <a:t>^(</a:t>
            </a:r>
            <a:r>
              <a:rPr lang="es-ES" altLang="es-AR" sz="1813" dirty="0" err="1"/>
              <a:t>selfsaldo</a:t>
            </a:r>
            <a:r>
              <a:rPr lang="es-ES" altLang="es-AR" sz="1813" dirty="0"/>
              <a:t> + </a:t>
            </a:r>
            <a:r>
              <a:rPr lang="es-ES" altLang="es-AR" sz="1813" dirty="0" err="1"/>
              <a:t>rojoPermitido</a:t>
            </a:r>
            <a:r>
              <a:rPr lang="es-ES" altLang="es-AR" sz="1813" dirty="0"/>
              <a:t> &gt; = </a:t>
            </a:r>
            <a:r>
              <a:rPr lang="es-ES" altLang="es-AR" sz="1813" dirty="0" err="1"/>
              <a:t>unMonto</a:t>
            </a:r>
            <a:r>
              <a:rPr lang="es-ES" altLang="es-AR" sz="1813" dirty="0"/>
              <a:t>)</a:t>
            </a:r>
            <a:endParaRPr lang="en-US" altLang="es-AR" sz="1813" dirty="0"/>
          </a:p>
        </p:txBody>
      </p:sp>
      <p:sp>
        <p:nvSpPr>
          <p:cNvPr id="18437" name="Rectangle 6"/>
          <p:cNvSpPr>
            <a:spLocks noChangeArrowheads="1"/>
          </p:cNvSpPr>
          <p:nvPr/>
        </p:nvSpPr>
        <p:spPr bwMode="auto">
          <a:xfrm>
            <a:off x="5495378" y="5593711"/>
            <a:ext cx="6681893" cy="3868145"/>
          </a:xfrm>
          <a:prstGeom prst="rect">
            <a:avLst/>
          </a:prstGeom>
          <a:noFill/>
          <a:ln w="9525" algn="ctr">
            <a:solidFill>
              <a:srgbClr val="11120A"/>
            </a:solidFill>
            <a:miter lim="800000"/>
            <a:headEnd/>
            <a:tailEnd/>
          </a:ln>
          <a:extLst>
            <a:ext uri="{909E8E84-426E-40dd-AFC4-6F175D3DCCD1}">
              <a14:hiddenFill xmlns=""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600"/>
              <a:t>CLASE CajaDeAhorro</a:t>
            </a:r>
          </a:p>
          <a:p>
            <a:pPr algn="l"/>
            <a:r>
              <a:rPr lang="en-US" altLang="es-AR" sz="1600" b="1"/>
              <a:t>extraccionesPosibles</a:t>
            </a:r>
            <a:endParaRPr lang="en-US" altLang="es-AR" sz="1600"/>
          </a:p>
          <a:p>
            <a:pPr algn="l"/>
            <a:r>
              <a:rPr lang="en-US" altLang="es-AR" sz="1600"/>
              <a:t>^extraccionesPosibles</a:t>
            </a:r>
          </a:p>
          <a:p>
            <a:pPr algn="l"/>
            <a:r>
              <a:rPr lang="en-US" altLang="es-AR" sz="1600" b="1"/>
              <a:t>extraccionesPosibles</a:t>
            </a:r>
            <a:endParaRPr lang="en-US" altLang="es-AR" sz="1600"/>
          </a:p>
          <a:p>
            <a:pPr algn="l"/>
            <a:r>
              <a:rPr lang="en-US" altLang="es-AR" sz="1600"/>
              <a:t>extraccionesPosibles:=unNumero</a:t>
            </a:r>
          </a:p>
          <a:p>
            <a:pPr algn="l"/>
            <a:r>
              <a:rPr lang="en-US" altLang="es-AR" sz="1600" b="1"/>
              <a:t>hayExtraccionesPosibles</a:t>
            </a:r>
            <a:endParaRPr lang="en-US" altLang="es-AR" sz="1600"/>
          </a:p>
          <a:p>
            <a:pPr algn="l"/>
            <a:r>
              <a:rPr lang="en-US" altLang="es-AR" sz="1600"/>
              <a:t>^(extraccionesPosibles &gt; 0)</a:t>
            </a:r>
          </a:p>
          <a:p>
            <a:pPr algn="l"/>
            <a:r>
              <a:rPr lang="en-US" altLang="es-AR" sz="1600" b="1"/>
              <a:t>decrementarUnaExtraccion</a:t>
            </a:r>
            <a:endParaRPr lang="en-US" altLang="es-AR" sz="1600"/>
          </a:p>
          <a:p>
            <a:pPr algn="l"/>
            <a:r>
              <a:rPr lang="en-US" altLang="es-AR" sz="1600"/>
              <a:t>self extraccionesPosibles: extraccionesPosibles – 1</a:t>
            </a:r>
          </a:p>
          <a:p>
            <a:pPr algn="l"/>
            <a:r>
              <a:rPr lang="en-US" altLang="es-AR" sz="1600" b="1"/>
              <a:t>realizarExtraccion:unMonto</a:t>
            </a:r>
            <a:endParaRPr lang="en-US" altLang="es-AR" sz="1600"/>
          </a:p>
          <a:p>
            <a:pPr algn="l"/>
            <a:r>
              <a:rPr lang="en-US" altLang="es-AR" sz="1600"/>
              <a:t>selfsaldo: selfsaldo – unMonto</a:t>
            </a:r>
          </a:p>
          <a:p>
            <a:pPr algn="l"/>
            <a:r>
              <a:rPr lang="en-US" altLang="es-AR" sz="1600"/>
              <a:t>selfdecrementarUnaExtracción</a:t>
            </a:r>
          </a:p>
          <a:p>
            <a:pPr algn="l"/>
            <a:r>
              <a:rPr lang="en-US" altLang="es-AR" sz="1600" b="1"/>
              <a:t>puedoExtraer:unMonto</a:t>
            </a:r>
            <a:endParaRPr lang="en-US" altLang="es-AR" sz="1600"/>
          </a:p>
          <a:p>
            <a:pPr algn="l"/>
            <a:r>
              <a:rPr lang="en-US" altLang="es-AR" sz="1600"/>
              <a:t>^(selfhayExtraccionesPosibles &amp; selfsaldo &gt;= unMonto)</a:t>
            </a:r>
          </a:p>
          <a:p>
            <a:pPr algn="l">
              <a:lnSpc>
                <a:spcPct val="100000"/>
              </a:lnSpc>
              <a:buClrTx/>
              <a:buFontTx/>
              <a:buNone/>
            </a:pPr>
            <a:endParaRPr lang="en-US" altLang="es-AR" sz="2133">
              <a:latin typeface="Arial" panose="020B0604020202020204" pitchFamily="34"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271" y="1590437"/>
            <a:ext cx="4651773" cy="34233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48581193"/>
      </p:ext>
    </p:extLst>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583531" y="8839200"/>
            <a:ext cx="12552046" cy="806028"/>
          </a:xfrm>
        </p:spPr>
        <p:txBody>
          <a:bodyPr wrap="square" numCol="1" anchorCtr="0" compatLnSpc="1">
            <a:prstTxWarp prst="textNoShape">
              <a:avLst/>
            </a:prstTxWarp>
            <a:normAutofit fontScale="90000"/>
          </a:bodyPr>
          <a:lstStyle/>
          <a:p>
            <a:r>
              <a:rPr lang="es-ES_tradnl" altLang="es-AR" sz="6827" dirty="0"/>
              <a:t>Principios de Diseño de Software Orientado a Objetos</a:t>
            </a:r>
            <a:endParaRPr lang="es-AR" altLang="es-AR" sz="6827" dirty="0"/>
          </a:p>
        </p:txBody>
      </p:sp>
      <p:pic>
        <p:nvPicPr>
          <p:cNvPr id="6" name="Marcador de posición de imagen 5"/>
          <p:cNvPicPr>
            <a:picLocks noGrp="1" noChangeAspect="1"/>
          </p:cNvPicPr>
          <p:nvPr>
            <p:ph type="pic" idx="1"/>
          </p:nvPr>
        </p:nvPicPr>
        <p:blipFill>
          <a:blip r:embed="rId2">
            <a:extLst>
              <a:ext uri="{28A0092B-C50C-407E-A947-70E740481C1C}">
                <a14:useLocalDpi xmlns:a14="http://schemas.microsoft.com/office/drawing/2010/main" val="0"/>
              </a:ext>
            </a:extLst>
          </a:blip>
          <a:srcRect t="22124" b="22124"/>
          <a:stretch>
            <a:fillRect/>
          </a:stretch>
        </p:blipFill>
        <p:spPr>
          <a:xfrm>
            <a:off x="2345531" y="1600200"/>
            <a:ext cx="13669659" cy="5638861"/>
          </a:xfrm>
        </p:spPr>
      </p:pic>
      <p:sp>
        <p:nvSpPr>
          <p:cNvPr id="14340" name="AutoShape 5"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
        <p:nvSpPr>
          <p:cNvPr id="14341" name="AutoShape 7"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Tree>
    <p:extLst>
      <p:ext uri="{BB962C8B-B14F-4D97-AF65-F5344CB8AC3E}">
        <p14:creationId xmlns:p14="http://schemas.microsoft.com/office/powerpoint/2010/main" val="2575830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893353635"/>
              </p:ext>
            </p:extLst>
          </p:nvPr>
        </p:nvGraphicFramePr>
        <p:xfrm>
          <a:off x="663440" y="1524000"/>
          <a:ext cx="12197691" cy="7949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t1.gstatic.com/images?q=tbn:ANd9GcQT1U8uVoydb4Bhd6IcYOch-n2ezoWNH5twzI61Y6Fx_yF-0R7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3136" y="3101670"/>
            <a:ext cx="4064000" cy="4064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53074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12531" y="1284746"/>
            <a:ext cx="13375075" cy="902876"/>
          </a:xfrm>
        </p:spPr>
        <p:txBody>
          <a:bodyPr/>
          <a:lstStyle/>
          <a:p>
            <a:r>
              <a:rPr lang="es-AR" dirty="0"/>
              <a:t>Principio: No te repitas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16731932"/>
              </p:ext>
            </p:extLst>
          </p:nvPr>
        </p:nvGraphicFramePr>
        <p:xfrm>
          <a:off x="-615167" y="1736184"/>
          <a:ext cx="14610690" cy="7510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s://encrypted-tbn3.gstatic.com/images?q=tbn:ANd9GcSbY-cYb25_v1MuvPQBlqSN8Xpo-62UMv2Fa4I0KMEOpRigDaYf-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0131" y="3332123"/>
            <a:ext cx="4318289" cy="43182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08352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116381" y="1295400"/>
            <a:ext cx="7743674" cy="4418706"/>
          </a:xfrm>
          <a:prstGeom prst="rect">
            <a:avLst/>
          </a:prstGeom>
        </p:spPr>
      </p:pic>
      <p:pic>
        <p:nvPicPr>
          <p:cNvPr id="5" name="Imagen 4"/>
          <p:cNvPicPr>
            <a:picLocks noChangeAspect="1"/>
          </p:cNvPicPr>
          <p:nvPr/>
        </p:nvPicPr>
        <p:blipFill>
          <a:blip r:embed="rId3"/>
          <a:stretch>
            <a:fillRect/>
          </a:stretch>
        </p:blipFill>
        <p:spPr>
          <a:xfrm>
            <a:off x="937174" y="5486400"/>
            <a:ext cx="7739976" cy="4267200"/>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388900" y="1136236"/>
            <a:ext cx="2564836" cy="2528711"/>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r="49213"/>
          <a:stretch/>
        </p:blipFill>
        <p:spPr>
          <a:xfrm>
            <a:off x="12083845" y="6105737"/>
            <a:ext cx="2605179" cy="2528711"/>
          </a:xfrm>
          <a:prstGeom prst="rect">
            <a:avLst/>
          </a:prstGeom>
        </p:spPr>
      </p:pic>
      <p:sp>
        <p:nvSpPr>
          <p:cNvPr id="2" name="Flecha derecha 1"/>
          <p:cNvSpPr/>
          <p:nvPr/>
        </p:nvSpPr>
        <p:spPr>
          <a:xfrm>
            <a:off x="5392967" y="2009281"/>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Flecha derecha 6"/>
          <p:cNvSpPr/>
          <p:nvPr/>
        </p:nvSpPr>
        <p:spPr>
          <a:xfrm rot="10800000">
            <a:off x="10308715" y="6960447"/>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122114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741069" y="1447800"/>
            <a:ext cx="27949936" cy="1603196"/>
          </a:xfrm>
        </p:spPr>
        <p:txBody>
          <a:bodyPr/>
          <a:lstStyle/>
          <a:p>
            <a:r>
              <a:rPr lang="es-AR" dirty="0" err="1"/>
              <a:t>Tell</a:t>
            </a:r>
            <a:r>
              <a:rPr lang="es-AR" dirty="0"/>
              <a:t>, </a:t>
            </a:r>
            <a:r>
              <a:rPr lang="es-AR" dirty="0" err="1"/>
              <a:t>don´t</a:t>
            </a:r>
            <a:r>
              <a:rPr lang="es-AR" dirty="0"/>
              <a:t> </a:t>
            </a:r>
            <a:r>
              <a:rPr lang="es-AR" dirty="0" err="1"/>
              <a:t>ask</a:t>
            </a:r>
            <a:r>
              <a:rPr lang="es-AR" dirty="0"/>
              <a:t>…!!!</a:t>
            </a:r>
            <a:br>
              <a:rPr lang="es-AR" dirty="0"/>
            </a:br>
            <a:r>
              <a:rPr lang="es-AR" sz="4551" dirty="0"/>
              <a:t>(Pedir, no preguntar!!!)</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872959366"/>
              </p:ext>
            </p:extLst>
          </p:nvPr>
        </p:nvGraphicFramePr>
        <p:xfrm>
          <a:off x="-169069" y="762000"/>
          <a:ext cx="16862777" cy="8739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1349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631532" y="1295400"/>
            <a:ext cx="12953999" cy="933782"/>
          </a:xfrm>
        </p:spPr>
        <p:txBody>
          <a:bodyPr wrap="square" numCol="1" anchorCtr="0" compatLnSpc="1">
            <a:prstTxWarp prst="textNoShape">
              <a:avLst/>
            </a:prstTxWarp>
          </a:bodyPr>
          <a:lstStyle/>
          <a:p>
            <a:r>
              <a:rPr lang="es-ES_tradnl" altLang="es-AR" sz="6068" dirty="0"/>
              <a:t>Principio: Encapsular lo que varía</a:t>
            </a:r>
            <a:endParaRPr lang="es-AR" altLang="es-AR" sz="6068" dirty="0"/>
          </a:p>
        </p:txBody>
      </p:sp>
      <p:graphicFrame>
        <p:nvGraphicFramePr>
          <p:cNvPr id="2" name="Diagrama 1"/>
          <p:cNvGraphicFramePr/>
          <p:nvPr>
            <p:extLst>
              <p:ext uri="{D42A27DB-BD31-4B8C-83A1-F6EECF244321}">
                <p14:modId xmlns:p14="http://schemas.microsoft.com/office/powerpoint/2010/main" val="1720911131"/>
              </p:ext>
            </p:extLst>
          </p:nvPr>
        </p:nvGraphicFramePr>
        <p:xfrm>
          <a:off x="2650331" y="1818452"/>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https://encrypted-tbn1.gstatic.com/images?q=tbn:ANd9GcROfmm5jT2erauCAFwr8Zz1zhhnGwENOwuus8vj07ng4NWouZsdWGrLvqk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9207" y="7465234"/>
            <a:ext cx="3019425" cy="2262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579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3412331" y="1295400"/>
            <a:ext cx="15295693" cy="1867563"/>
          </a:xfrm>
        </p:spPr>
        <p:txBody>
          <a:bodyPr wrap="square" numCol="1" anchorCtr="0" compatLnSpc="1">
            <a:prstTxWarp prst="textNoShape">
              <a:avLst/>
            </a:prstTxWarp>
          </a:bodyPr>
          <a:lstStyle/>
          <a:p>
            <a:r>
              <a:rPr lang="es-ES_tradnl" altLang="es-AR" sz="6068" dirty="0"/>
              <a:t>SRP: Principio de responsabilidad única</a:t>
            </a:r>
            <a:br>
              <a:rPr lang="es-ES_tradnl" altLang="es-AR" sz="6068" dirty="0"/>
            </a:br>
            <a:endParaRPr lang="es-AR" altLang="es-AR" sz="6068" dirty="0"/>
          </a:p>
        </p:txBody>
      </p:sp>
      <p:graphicFrame>
        <p:nvGraphicFramePr>
          <p:cNvPr id="2" name="Diagrama 1"/>
          <p:cNvGraphicFramePr/>
          <p:nvPr>
            <p:extLst>
              <p:ext uri="{D42A27DB-BD31-4B8C-83A1-F6EECF244321}">
                <p14:modId xmlns:p14="http://schemas.microsoft.com/office/powerpoint/2010/main" val="2452556071"/>
              </p:ext>
            </p:extLst>
          </p:nvPr>
        </p:nvGraphicFramePr>
        <p:xfrm>
          <a:off x="364331" y="19812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75331" y="4860560"/>
            <a:ext cx="4665133" cy="3957716"/>
          </a:xfrm>
          <a:prstGeom prst="rect">
            <a:avLst/>
          </a:prstGeom>
        </p:spPr>
      </p:pic>
    </p:spTree>
    <p:extLst>
      <p:ext uri="{BB962C8B-B14F-4D97-AF65-F5344CB8AC3E}">
        <p14:creationId xmlns:p14="http://schemas.microsoft.com/office/powerpoint/2010/main" val="775227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2601490" y="1143000"/>
            <a:ext cx="14738773" cy="2101216"/>
          </a:xfrm>
        </p:spPr>
        <p:txBody>
          <a:bodyPr wrap="square" numCol="1" anchorCtr="0" compatLnSpc="1">
            <a:prstTxWarp prst="textNoShape">
              <a:avLst/>
            </a:prstTxWarp>
          </a:bodyPr>
          <a:lstStyle/>
          <a:p>
            <a:r>
              <a:rPr lang="es-ES_tradnl" altLang="es-AR" sz="6827" dirty="0"/>
              <a:t>OCP- Principio Abierto - Cerrado</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345760968"/>
              </p:ext>
            </p:extLst>
          </p:nvPr>
        </p:nvGraphicFramePr>
        <p:xfrm>
          <a:off x="669131" y="18288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s://encrypted-tbn3.gstatic.com/images?q=tbn:ANd9GcTui2gFGHZpufp8W21oQfhqBMOtrKco2Zm1SEnqUe7IGWSCRHVtKw"/>
          <p:cNvPicPr>
            <a:picLocks noChangeAspect="1" noChangeArrowheads="1"/>
          </p:cNvPicPr>
          <p:nvPr/>
        </p:nvPicPr>
        <p:blipFill rotWithShape="1">
          <a:blip r:embed="rId7">
            <a:extLst>
              <a:ext uri="{28A0092B-C50C-407E-A947-70E740481C1C}">
                <a14:useLocalDpi xmlns:a14="http://schemas.microsoft.com/office/drawing/2010/main" val="0"/>
              </a:ext>
            </a:extLst>
          </a:blip>
          <a:srcRect l="7747" r="13709"/>
          <a:stretch/>
        </p:blipFill>
        <p:spPr bwMode="auto">
          <a:xfrm>
            <a:off x="12327731" y="4333384"/>
            <a:ext cx="4003316" cy="269737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4113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16731" y="3234690"/>
            <a:ext cx="16256496" cy="5909310"/>
          </a:xfrm>
        </p:spPr>
        <p:txBody>
          <a:bodyPr/>
          <a:lstStyle/>
          <a:p>
            <a:pPr marL="0" indent="0">
              <a:buNone/>
            </a:pPr>
            <a:r>
              <a:rPr lang="es-AR" sz="4000" b="1" dirty="0"/>
              <a:t>6. Utilizar estructuras de datos vinculadas con las aplicaciones desarrolladas o a desarrollar. </a:t>
            </a:r>
            <a:endParaRPr lang="es-AR" sz="4000" dirty="0"/>
          </a:p>
          <a:p>
            <a:pPr marL="0" indent="0">
              <a:buNone/>
            </a:pPr>
            <a:endParaRPr lang="es-AR" sz="4000" dirty="0"/>
          </a:p>
          <a:p>
            <a:r>
              <a:rPr lang="es-AR" sz="4000" dirty="0"/>
              <a:t>El </a:t>
            </a:r>
            <a:r>
              <a:rPr lang="es-AR" sz="4000" i="1" dirty="0"/>
              <a:t>Programador</a:t>
            </a:r>
            <a:r>
              <a:rPr lang="es-AR" sz="4000" dirty="0"/>
              <a:t> conoce la </a:t>
            </a:r>
            <a:r>
              <a:rPr lang="es-AR" sz="4000" b="1" dirty="0"/>
              <a:t>estructura de los datos</a:t>
            </a:r>
            <a:r>
              <a:rPr lang="es-AR" sz="4000" dirty="0"/>
              <a:t>, su organización, la relación entre entidades y su uso en las aplicaciones desarrolladas o por desarrollar.</a:t>
            </a:r>
          </a:p>
          <a:p>
            <a:pPr algn="just"/>
            <a:r>
              <a:rPr lang="es-AR" sz="4000" dirty="0"/>
              <a:t>También </a:t>
            </a:r>
            <a:r>
              <a:rPr lang="es-AR" sz="4000" b="1" dirty="0"/>
              <a:t>consulta a pares y al líder del equipo </a:t>
            </a:r>
            <a:r>
              <a:rPr lang="es-AR" sz="4000" dirty="0"/>
              <a:t>de proyecto para reflexionar y </a:t>
            </a:r>
            <a:r>
              <a:rPr lang="es-AR" sz="4000" b="1" dirty="0"/>
              <a:t>recibir ayuda </a:t>
            </a:r>
            <a:r>
              <a:rPr lang="es-AR" sz="4000" dirty="0"/>
              <a:t>que le permita resolver problemas relacionados con el manejo de los datos. También aporta sus conocimientos a otros.</a:t>
            </a:r>
          </a:p>
        </p:txBody>
      </p:sp>
    </p:spTree>
    <p:extLst>
      <p:ext uri="{BB962C8B-B14F-4D97-AF65-F5344CB8AC3E}">
        <p14:creationId xmlns:p14="http://schemas.microsoft.com/office/powerpoint/2010/main" val="2376949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92869" y="1066800"/>
            <a:ext cx="14738773" cy="2101216"/>
          </a:xfrm>
        </p:spPr>
        <p:txBody>
          <a:bodyPr wrap="square" numCol="1" anchorCtr="0" compatLnSpc="1">
            <a:prstTxWarp prst="textNoShape">
              <a:avLst/>
            </a:prstTxWarp>
          </a:bodyPr>
          <a:lstStyle/>
          <a:p>
            <a:r>
              <a:rPr lang="es-ES_tradnl" altLang="es-AR" sz="6827" dirty="0"/>
              <a:t>LSP- Principio Sustitución de </a:t>
            </a:r>
            <a:r>
              <a:rPr lang="es-ES_tradnl" altLang="es-AR" sz="6827" dirty="0" err="1"/>
              <a:t>Liskov</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3554707775"/>
              </p:ext>
            </p:extLst>
          </p:nvPr>
        </p:nvGraphicFramePr>
        <p:xfrm>
          <a:off x="59531" y="1981200"/>
          <a:ext cx="11559822" cy="7706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p:cNvPicPr>
            <a:picLocks noChangeAspect="1"/>
          </p:cNvPicPr>
          <p:nvPr/>
        </p:nvPicPr>
        <p:blipFill>
          <a:blip r:embed="rId8"/>
          <a:stretch>
            <a:fillRect/>
          </a:stretch>
        </p:blipFill>
        <p:spPr>
          <a:xfrm>
            <a:off x="12626604" y="5486400"/>
            <a:ext cx="4038600" cy="3544288"/>
          </a:xfrm>
          <a:prstGeom prst="rect">
            <a:avLst/>
          </a:prstGeom>
        </p:spPr>
      </p:pic>
      <p:sp>
        <p:nvSpPr>
          <p:cNvPr id="3" name="Bocadillo nube: nube 2"/>
          <p:cNvSpPr/>
          <p:nvPr/>
        </p:nvSpPr>
        <p:spPr>
          <a:xfrm>
            <a:off x="12861131" y="2590800"/>
            <a:ext cx="4114800" cy="2133600"/>
          </a:xfrm>
          <a:prstGeom prst="cloudCallout">
            <a:avLst>
              <a:gd name="adj1" fmla="val 10791"/>
              <a:gd name="adj2" fmla="val 8777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000" dirty="0">
                <a:solidFill>
                  <a:schemeClr val="tx1"/>
                </a:solidFill>
              </a:rPr>
              <a:t>  </a:t>
            </a:r>
          </a:p>
          <a:p>
            <a:r>
              <a:rPr lang="es-AR" sz="2000" b="1" dirty="0">
                <a:solidFill>
                  <a:schemeClr val="tx1"/>
                </a:solidFill>
              </a:rPr>
              <a:t>Si luce como un pato,</a:t>
            </a:r>
            <a:br>
              <a:rPr lang="es-AR" sz="2000" b="1" dirty="0">
                <a:solidFill>
                  <a:schemeClr val="tx1"/>
                </a:solidFill>
              </a:rPr>
            </a:br>
            <a:r>
              <a:rPr lang="es-AR" sz="2000" b="1" dirty="0">
                <a:solidFill>
                  <a:schemeClr val="tx1"/>
                </a:solidFill>
              </a:rPr>
              <a:t>grazne como un pato,</a:t>
            </a:r>
            <a:br>
              <a:rPr lang="es-AR" sz="2000" b="1" dirty="0">
                <a:solidFill>
                  <a:schemeClr val="tx1"/>
                </a:solidFill>
              </a:rPr>
            </a:br>
            <a:r>
              <a:rPr lang="es-AR" sz="2000" b="1" dirty="0">
                <a:solidFill>
                  <a:schemeClr val="tx1"/>
                </a:solidFill>
              </a:rPr>
              <a:t>pero necesita baterías,</a:t>
            </a:r>
          </a:p>
          <a:p>
            <a:r>
              <a:rPr lang="es-AR" sz="2000" b="1" dirty="0">
                <a:solidFill>
                  <a:schemeClr val="tx1"/>
                </a:solidFill>
              </a:rPr>
              <a:t>Tal vez es la abstracción</a:t>
            </a:r>
            <a:br>
              <a:rPr lang="es-AR" sz="2000" b="1" dirty="0">
                <a:solidFill>
                  <a:schemeClr val="tx1"/>
                </a:solidFill>
              </a:rPr>
            </a:br>
            <a:r>
              <a:rPr lang="es-AR" sz="2000" b="1" dirty="0">
                <a:solidFill>
                  <a:schemeClr val="tx1"/>
                </a:solidFill>
              </a:rPr>
              <a:t>equivocada!!!</a:t>
            </a:r>
          </a:p>
          <a:p>
            <a:pPr algn="ctr"/>
            <a:endParaRPr lang="es-AR" sz="2000" dirty="0">
              <a:solidFill>
                <a:schemeClr val="tx1"/>
              </a:solidFill>
            </a:endParaRPr>
          </a:p>
        </p:txBody>
      </p:sp>
    </p:spTree>
    <p:extLst>
      <p:ext uri="{BB962C8B-B14F-4D97-AF65-F5344CB8AC3E}">
        <p14:creationId xmlns:p14="http://schemas.microsoft.com/office/powerpoint/2010/main" val="706439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5709687" y="1071248"/>
            <a:ext cx="12937066" cy="3151825"/>
          </a:xfrm>
        </p:spPr>
        <p:txBody>
          <a:bodyPr wrap="square" numCol="1" anchorCtr="0" compatLnSpc="1">
            <a:prstTxWarp prst="textNoShape">
              <a:avLst/>
            </a:prstTxWarp>
          </a:bodyPr>
          <a:lstStyle/>
          <a:p>
            <a:r>
              <a:rPr lang="es-ES_tradnl" altLang="es-AR" sz="6827" dirty="0"/>
              <a:t>ISP- Principio Segregación </a:t>
            </a:r>
            <a:br>
              <a:rPr lang="es-ES_tradnl" altLang="es-AR" sz="6827" dirty="0"/>
            </a:br>
            <a:r>
              <a:rPr lang="es-ES_tradnl" altLang="es-AR" sz="6827" dirty="0"/>
              <a:t>de Interfaces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618528056"/>
              </p:ext>
            </p:extLst>
          </p:nvPr>
        </p:nvGraphicFramePr>
        <p:xfrm>
          <a:off x="516731" y="1332090"/>
          <a:ext cx="10377686" cy="819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61284" t="31627" r="17400" b="13258"/>
          <a:stretch/>
        </p:blipFill>
        <p:spPr>
          <a:xfrm>
            <a:off x="14623075" y="6019800"/>
            <a:ext cx="1667056" cy="3236050"/>
          </a:xfrm>
          <a:prstGeom prst="rect">
            <a:avLst/>
          </a:prstGeom>
        </p:spPr>
      </p:pic>
      <p:pic>
        <p:nvPicPr>
          <p:cNvPr id="7" name="Imagen 6"/>
          <p:cNvPicPr>
            <a:picLocks noChangeAspect="1"/>
          </p:cNvPicPr>
          <p:nvPr/>
        </p:nvPicPr>
        <p:blipFill rotWithShape="1">
          <a:blip r:embed="rId8">
            <a:extLst>
              <a:ext uri="{28A0092B-C50C-407E-A947-70E740481C1C}">
                <a14:useLocalDpi xmlns:a14="http://schemas.microsoft.com/office/drawing/2010/main" val="0"/>
              </a:ext>
            </a:extLst>
          </a:blip>
          <a:srcRect l="13636" t="38307" r="60032" b="16598"/>
          <a:stretch/>
        </p:blipFill>
        <p:spPr>
          <a:xfrm>
            <a:off x="11589559" y="3775320"/>
            <a:ext cx="2338374" cy="3006479"/>
          </a:xfrm>
          <a:prstGeom prst="rect">
            <a:avLst/>
          </a:prstGeom>
        </p:spPr>
      </p:pic>
      <p:sp>
        <p:nvSpPr>
          <p:cNvPr id="6" name="CuadroTexto 5"/>
          <p:cNvSpPr txBox="1"/>
          <p:nvPr/>
        </p:nvSpPr>
        <p:spPr>
          <a:xfrm>
            <a:off x="11723847" y="3313611"/>
            <a:ext cx="2069797" cy="461665"/>
          </a:xfrm>
          <a:prstGeom prst="rect">
            <a:avLst/>
          </a:prstGeom>
          <a:noFill/>
        </p:spPr>
        <p:txBody>
          <a:bodyPr wrap="none" rtlCol="0">
            <a:spAutoFit/>
          </a:bodyPr>
          <a:lstStyle/>
          <a:p>
            <a:r>
              <a:rPr lang="es-AR" sz="2400" b="1" dirty="0"/>
              <a:t>Comer y Beber</a:t>
            </a:r>
          </a:p>
        </p:txBody>
      </p:sp>
      <p:sp>
        <p:nvSpPr>
          <p:cNvPr id="9" name="CuadroTexto 8"/>
          <p:cNvSpPr txBox="1"/>
          <p:nvPr/>
        </p:nvSpPr>
        <p:spPr>
          <a:xfrm>
            <a:off x="14918531" y="5562600"/>
            <a:ext cx="888385" cy="400110"/>
          </a:xfrm>
          <a:prstGeom prst="rect">
            <a:avLst/>
          </a:prstGeom>
          <a:noFill/>
        </p:spPr>
        <p:txBody>
          <a:bodyPr wrap="none" rtlCol="0">
            <a:spAutoFit/>
          </a:bodyPr>
          <a:lstStyle/>
          <a:p>
            <a:r>
              <a:rPr lang="es-AR" sz="2000" b="1" dirty="0"/>
              <a:t>Comer</a:t>
            </a:r>
          </a:p>
        </p:txBody>
      </p:sp>
      <p:sp>
        <p:nvSpPr>
          <p:cNvPr id="10" name="CuadroTexto 9"/>
          <p:cNvSpPr txBox="1"/>
          <p:nvPr/>
        </p:nvSpPr>
        <p:spPr>
          <a:xfrm>
            <a:off x="15033570" y="9201090"/>
            <a:ext cx="875561" cy="400110"/>
          </a:xfrm>
          <a:prstGeom prst="rect">
            <a:avLst/>
          </a:prstGeom>
          <a:noFill/>
        </p:spPr>
        <p:txBody>
          <a:bodyPr wrap="none" rtlCol="0">
            <a:spAutoFit/>
          </a:bodyPr>
          <a:lstStyle/>
          <a:p>
            <a:r>
              <a:rPr lang="es-AR" sz="2000" b="1" dirty="0"/>
              <a:t> Beber</a:t>
            </a:r>
          </a:p>
        </p:txBody>
      </p:sp>
    </p:spTree>
    <p:extLst>
      <p:ext uri="{BB962C8B-B14F-4D97-AF65-F5344CB8AC3E}">
        <p14:creationId xmlns:p14="http://schemas.microsoft.com/office/powerpoint/2010/main" val="2433447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765131" y="1143000"/>
            <a:ext cx="10225665" cy="3151825"/>
          </a:xfrm>
        </p:spPr>
        <p:txBody>
          <a:bodyPr wrap="square" numCol="1" anchorCtr="0" compatLnSpc="1">
            <a:prstTxWarp prst="textNoShape">
              <a:avLst/>
            </a:prstTxWarp>
          </a:bodyPr>
          <a:lstStyle/>
          <a:p>
            <a:r>
              <a:rPr lang="es-ES_tradnl" altLang="es-AR" sz="6827" dirty="0"/>
              <a:t>ISP- Principio de Inversión</a:t>
            </a:r>
            <a:br>
              <a:rPr lang="es-ES_tradnl" altLang="es-AR" sz="6827" dirty="0"/>
            </a:br>
            <a:r>
              <a:rPr lang="es-ES_tradnl" altLang="es-AR" sz="6827" dirty="0"/>
              <a:t>de Dependencias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2150421861"/>
              </p:ext>
            </p:extLst>
          </p:nvPr>
        </p:nvGraphicFramePr>
        <p:xfrm>
          <a:off x="-1693069" y="308965"/>
          <a:ext cx="12425914" cy="9421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8746331" y="3857197"/>
            <a:ext cx="7620000" cy="5098014"/>
          </a:xfrm>
          <a:prstGeom prst="rect">
            <a:avLst/>
          </a:prstGeom>
        </p:spPr>
      </p:pic>
    </p:spTree>
    <p:extLst>
      <p:ext uri="{BB962C8B-B14F-4D97-AF65-F5344CB8AC3E}">
        <p14:creationId xmlns:p14="http://schemas.microsoft.com/office/powerpoint/2010/main" val="325639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n 6"/>
          <p:cNvPicPr>
            <a:picLocks noChangeAspect="1"/>
          </p:cNvPicPr>
          <p:nvPr/>
        </p:nvPicPr>
        <p:blipFill>
          <a:blip r:embed="rId2">
            <a:extLst>
              <a:ext uri="{28A0092B-C50C-407E-A947-70E740481C1C}">
                <a14:useLocalDpi xmlns:a14="http://schemas.microsoft.com/office/drawing/2010/main" val="0"/>
              </a:ext>
            </a:extLst>
          </a:blip>
          <a:srcRect l="1492" t="6554" r="1492" b="3078"/>
          <a:stretch>
            <a:fillRect/>
          </a:stretch>
        </p:blipFill>
        <p:spPr bwMode="auto">
          <a:xfrm>
            <a:off x="669131" y="1600200"/>
            <a:ext cx="12669236" cy="7708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Multiplicar 3"/>
          <p:cNvSpPr/>
          <p:nvPr/>
        </p:nvSpPr>
        <p:spPr>
          <a:xfrm>
            <a:off x="1938071" y="2444811"/>
            <a:ext cx="4232581" cy="259493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44037" name="CuadroTexto 5"/>
          <p:cNvSpPr txBox="1">
            <a:spLocks noChangeArrowheads="1"/>
          </p:cNvSpPr>
          <p:nvPr/>
        </p:nvSpPr>
        <p:spPr bwMode="auto">
          <a:xfrm>
            <a:off x="5421071" y="-963324"/>
            <a:ext cx="1499164" cy="5899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s-AR" altLang="es-AR" sz="37736" dirty="0">
                <a:solidFill>
                  <a:srgbClr val="00B050"/>
                </a:solidFill>
                <a:sym typeface="Wingdings 2" panose="05020102010507070707" pitchFamily="18" charset="2"/>
              </a:rPr>
              <a:t></a:t>
            </a:r>
            <a:endParaRPr lang="es-AR" altLang="es-AR" sz="37736" dirty="0">
              <a:solidFill>
                <a:srgbClr val="00B050"/>
              </a:solidFill>
            </a:endParaRPr>
          </a:p>
        </p:txBody>
      </p:sp>
      <p:sp>
        <p:nvSpPr>
          <p:cNvPr id="2" name="Título 1"/>
          <p:cNvSpPr>
            <a:spLocks noGrp="1"/>
          </p:cNvSpPr>
          <p:nvPr>
            <p:ph type="title"/>
          </p:nvPr>
        </p:nvSpPr>
        <p:spPr>
          <a:xfrm>
            <a:off x="12327731" y="4191000"/>
            <a:ext cx="4724591" cy="3323987"/>
          </a:xfrm>
        </p:spPr>
        <p:txBody>
          <a:bodyPr/>
          <a:lstStyle/>
          <a:p>
            <a:r>
              <a:rPr lang="es-AR" sz="5400" dirty="0">
                <a:solidFill>
                  <a:schemeClr val="tx2"/>
                </a:solidFill>
                <a:latin typeface="+mj-lt"/>
                <a:cs typeface="ＭＳ Ｐゴシック" charset="0"/>
              </a:rPr>
              <a:t>Programar hacia la interfaz y no hacia la implementación</a:t>
            </a:r>
          </a:p>
        </p:txBody>
      </p:sp>
    </p:spTree>
    <p:extLst>
      <p:ext uri="{BB962C8B-B14F-4D97-AF65-F5344CB8AC3E}">
        <p14:creationId xmlns:p14="http://schemas.microsoft.com/office/powerpoint/2010/main" val="2822110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754012738"/>
              </p:ext>
            </p:extLst>
          </p:nvPr>
        </p:nvGraphicFramePr>
        <p:xfrm>
          <a:off x="1050131" y="1940419"/>
          <a:ext cx="14474141" cy="7813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97595"/>
            <a:ext cx="4573412" cy="2619022"/>
          </a:xfrm>
          <a:prstGeom prst="rect">
            <a:avLst/>
          </a:prstGeom>
        </p:spPr>
      </p:pic>
      <p:pic>
        <p:nvPicPr>
          <p:cNvPr id="8" name="Imagen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20393" y="5422995"/>
            <a:ext cx="4886655" cy="2727396"/>
          </a:xfrm>
          <a:prstGeom prst="rect">
            <a:avLst/>
          </a:prstGeom>
        </p:spPr>
      </p:pic>
    </p:spTree>
    <p:extLst>
      <p:ext uri="{BB962C8B-B14F-4D97-AF65-F5344CB8AC3E}">
        <p14:creationId xmlns:p14="http://schemas.microsoft.com/office/powerpoint/2010/main" val="2142382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974885987"/>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908452"/>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4778499" y="1292402"/>
            <a:ext cx="6280781" cy="827991"/>
          </a:xfrm>
          <a:prstGeom prst="rect">
            <a:avLst/>
          </a:prstGeom>
          <a:noFill/>
          <a:ln w="12700">
            <a:noFill/>
            <a:miter lim="800000"/>
            <a:headEnd/>
            <a:tailEnd/>
          </a:ln>
          <a:effectLst/>
        </p:spPr>
        <p:txBody>
          <a:bodyPr wrap="none" lIns="128694" tIns="63218" rIns="128694" bIns="63218">
            <a:spAutoFit/>
          </a:bodyPr>
          <a:lstStyle/>
          <a:p>
            <a:pPr defTabSz="1083716">
              <a:defRPr/>
            </a:pPr>
            <a:r>
              <a:rPr lang="es-ES_tradnl" sz="4551" b="1" dirty="0">
                <a:solidFill>
                  <a:schemeClr val="tx2"/>
                </a:solidFill>
                <a:effectLst>
                  <a:outerShdw blurRad="38100" dist="38100" dir="2700000" algn="tl">
                    <a:srgbClr val="000000"/>
                  </a:outerShdw>
                </a:effectLst>
                <a:latin typeface="Futura Md BT" pitchFamily="34" charset="0"/>
              </a:rPr>
              <a:t>¿Qué es un Modelo? </a:t>
            </a:r>
            <a:endParaRPr lang="es-ES_tradnl" sz="5120" b="1" dirty="0">
              <a:solidFill>
                <a:schemeClr val="tx2"/>
              </a:solidFill>
              <a:latin typeface="Futura Md BT" pitchFamily="34" charset="0"/>
            </a:endParaRPr>
          </a:p>
        </p:txBody>
      </p:sp>
      <p:sp>
        <p:nvSpPr>
          <p:cNvPr id="165894" name="Text Box 6"/>
          <p:cNvSpPr txBox="1">
            <a:spLocks noChangeArrowheads="1"/>
          </p:cNvSpPr>
          <p:nvPr/>
        </p:nvSpPr>
        <p:spPr bwMode="auto">
          <a:xfrm>
            <a:off x="1730183" y="8461199"/>
            <a:ext cx="15566529" cy="792653"/>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4551" b="1" dirty="0">
                <a:solidFill>
                  <a:srgbClr val="9D315D"/>
                </a:solidFill>
                <a:effectLst>
                  <a:outerShdw blurRad="38100" dist="38100" dir="2700000" algn="tl">
                    <a:srgbClr val="000000"/>
                  </a:outerShdw>
                </a:effectLst>
                <a:latin typeface="Futura Md BT" pitchFamily="34" charset="0"/>
              </a:rPr>
              <a:t>Un modelo es una simplificación de la realidad</a:t>
            </a:r>
            <a:endParaRPr lang="es-ES_tradnl" sz="5120" b="1" dirty="0">
              <a:solidFill>
                <a:srgbClr val="9D315D"/>
              </a:solidFill>
              <a:effectLst>
                <a:outerShdw blurRad="38100" dist="38100" dir="2700000" algn="tl">
                  <a:srgbClr val="000000"/>
                </a:outerShdw>
              </a:effectLst>
              <a:latin typeface="Futura Md BT"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51" y="3135807"/>
            <a:ext cx="8653251" cy="4403689"/>
          </a:xfrm>
          <a:prstGeom prst="rect">
            <a:avLst/>
          </a:prstGeom>
        </p:spPr>
      </p:pic>
    </p:spTree>
    <p:extLst>
      <p:ext uri="{BB962C8B-B14F-4D97-AF65-F5344CB8AC3E}">
        <p14:creationId xmlns:p14="http://schemas.microsoft.com/office/powerpoint/2010/main" val="2114904696"/>
      </p:ext>
    </p:extLst>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21" y="2515163"/>
            <a:ext cx="15931261" cy="6567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4 Título"/>
          <p:cNvSpPr>
            <a:spLocks noGrp="1"/>
          </p:cNvSpPr>
          <p:nvPr>
            <p:ph type="title"/>
          </p:nvPr>
        </p:nvSpPr>
        <p:spPr>
          <a:xfrm>
            <a:off x="2167731" y="1447236"/>
            <a:ext cx="11704320" cy="902876"/>
          </a:xfrm>
        </p:spPr>
        <p:txBody>
          <a:bodyPr/>
          <a:lstStyle/>
          <a:p>
            <a:r>
              <a:rPr lang="es-ES_tradnl" altLang="es-AR" dirty="0"/>
              <a:t>Diagramas</a:t>
            </a:r>
            <a:endParaRPr lang="es-MX" altLang="es-AR" dirty="0">
              <a:solidFill>
                <a:srgbClr val="FF0000"/>
              </a:solidFill>
            </a:endParaRPr>
          </a:p>
        </p:txBody>
      </p:sp>
      <p:pic>
        <p:nvPicPr>
          <p:cNvPr id="17412" name="Picture 2" descr="C:\Documents and Settings\cecilia\Mis documentos\Mis imágenes\Galería multimedia de Microsoft\j030349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28798" y="7010401"/>
            <a:ext cx="830862" cy="539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3" name="Picture 9" descr="C:\Documents and Settings\cecilia\Mis documentos\Mis imágenes\Galería multimedia de Microsoft\j030336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24656" y="5714436"/>
            <a:ext cx="866987" cy="467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15287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Text Box 2"/>
          <p:cNvSpPr txBox="1">
            <a:spLocks noChangeArrowheads="1"/>
          </p:cNvSpPr>
          <p:nvPr/>
        </p:nvSpPr>
        <p:spPr bwMode="auto">
          <a:xfrm>
            <a:off x="6519493" y="1394814"/>
            <a:ext cx="5234125"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Clases</a:t>
            </a:r>
          </a:p>
        </p:txBody>
      </p:sp>
      <p:sp>
        <p:nvSpPr>
          <p:cNvPr id="1189891" name="Text Box 3"/>
          <p:cNvSpPr txBox="1">
            <a:spLocks noChangeArrowheads="1"/>
          </p:cNvSpPr>
          <p:nvPr/>
        </p:nvSpPr>
        <p:spPr bwMode="auto">
          <a:xfrm>
            <a:off x="989277" y="2541151"/>
            <a:ext cx="15873764" cy="6657592"/>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None/>
              <a:defRPr/>
            </a:pPr>
            <a:endParaRPr lang="es-ES_tradnl" sz="2844" dirty="0">
              <a:latin typeface="Futura Md BT" pitchFamily="34" charset="0"/>
            </a:endParaRPr>
          </a:p>
          <a:p>
            <a:pPr algn="l">
              <a:lnSpc>
                <a:spcPct val="100000"/>
              </a:lnSpc>
              <a:buClr>
                <a:schemeClr val="tx2"/>
              </a:buClr>
              <a:buSzPct val="80000"/>
              <a:buFont typeface="Wingdings" pitchFamily="2" charset="2"/>
              <a:buChar char="è"/>
              <a:defRPr/>
            </a:pP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CLASIFICACION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estructura, estático, lógico.</a:t>
            </a:r>
            <a:endParaRPr lang="es-ES_tradnl" sz="2844" b="1" dirty="0">
              <a:effectLst>
                <a:outerShdw blurRad="38100" dist="38100" dir="2700000" algn="tl">
                  <a:srgbClr val="000000"/>
                </a:outerShdw>
              </a:effectLst>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USO:</a:t>
            </a:r>
            <a:endParaRPr lang="es-ES_tradnl" sz="2844" dirty="0">
              <a:solidFill>
                <a:srgbClr val="0000FF"/>
              </a:solidFill>
              <a:latin typeface="Futura Md BT" pitchFamily="34" charset="0"/>
            </a:endParaRP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 Explorar conceptos del dominio </a:t>
            </a: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Analizar requerimientos</a:t>
            </a: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 Mostrar el diseño detallado de software orientado a objetos</a:t>
            </a:r>
          </a:p>
          <a:p>
            <a:pPr lvl="2" algn="l">
              <a:lnSpc>
                <a:spcPct val="100000"/>
              </a:lnSpc>
              <a:buClr>
                <a:srgbClr val="4F4FD3"/>
              </a:buClr>
              <a:buSzPct val="105000"/>
              <a:buFont typeface="Wingdings" pitchFamily="2" charset="2"/>
              <a:buChar char="§"/>
              <a:defRPr/>
            </a:pPr>
            <a:endParaRPr lang="es-ES_tradnl" sz="2844"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Muestra un conjunto de clases, interfaces y colaboraciones y sus relaciones</a:t>
            </a:r>
          </a:p>
          <a:p>
            <a:pPr algn="l">
              <a:lnSpc>
                <a:spcPct val="100000"/>
              </a:lnSpc>
              <a:spcBef>
                <a:spcPct val="50000"/>
              </a:spcBef>
              <a:buClr>
                <a:schemeClr val="tx2"/>
              </a:buClr>
              <a:buSzPct val="80000"/>
              <a:buFont typeface="Wingdings" pitchFamily="2" charset="2"/>
              <a:buChar char="è"/>
              <a:defRPr/>
            </a:pP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Contiene</a:t>
            </a: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SzPct val="120000"/>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Clases</a:t>
            </a:r>
          </a:p>
          <a:p>
            <a:pPr lvl="2" algn="l">
              <a:lnSpc>
                <a:spcPct val="100000"/>
              </a:lnSpc>
              <a:spcBef>
                <a:spcPct val="50000"/>
              </a:spcBef>
              <a:buClr>
                <a:srgbClr val="0000FF"/>
              </a:buClr>
              <a:buSzPct val="120000"/>
              <a:buFont typeface="Wingdings" pitchFamily="2" charset="2"/>
              <a:buChar char="§"/>
              <a:defRPr/>
            </a:pPr>
            <a:r>
              <a:rPr lang="es-ES_tradnl" sz="2844" dirty="0">
                <a:solidFill>
                  <a:srgbClr val="0000FF"/>
                </a:solidFill>
                <a:latin typeface="Futura Md BT" pitchFamily="34" charset="0"/>
              </a:rPr>
              <a:t> Interfaces</a:t>
            </a:r>
          </a:p>
          <a:p>
            <a:pPr lvl="2" algn="l">
              <a:lnSpc>
                <a:spcPct val="100000"/>
              </a:lnSpc>
              <a:spcBef>
                <a:spcPct val="50000"/>
              </a:spcBef>
              <a:buClr>
                <a:srgbClr val="0000FF"/>
              </a:buClr>
              <a:buSzPct val="120000"/>
              <a:buFont typeface="Wingdings" pitchFamily="2" charset="2"/>
              <a:buChar char="§"/>
              <a:defRPr/>
            </a:pPr>
            <a:r>
              <a:rPr lang="es-ES_tradnl" sz="2844" dirty="0">
                <a:solidFill>
                  <a:srgbClr val="0000FF"/>
                </a:solidFill>
                <a:latin typeface="Futura Md BT" pitchFamily="34" charset="0"/>
              </a:rPr>
              <a:t> Relaciones de asociación (agregación, composición), generalización, dependencia (traza, realización) y/o anidado </a:t>
            </a:r>
          </a:p>
        </p:txBody>
      </p:sp>
    </p:spTree>
    <p:extLst>
      <p:ext uri="{BB962C8B-B14F-4D97-AF65-F5344CB8AC3E}">
        <p14:creationId xmlns:p14="http://schemas.microsoft.com/office/powerpoint/2010/main" val="151243583"/>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702755" y="3552276"/>
            <a:ext cx="16256496" cy="5515524"/>
          </a:xfrm>
        </p:spPr>
        <p:txBody>
          <a:bodyPr/>
          <a:lstStyle/>
          <a:p>
            <a:pPr marL="0" indent="0">
              <a:buNone/>
            </a:pPr>
            <a:r>
              <a:rPr lang="es-AR" b="1" dirty="0"/>
              <a:t>7. Elaborar documentación técnica de acuerdo con los requerimientos funcionales y técnicos recibidos.</a:t>
            </a:r>
            <a:endParaRPr lang="es-AR" dirty="0"/>
          </a:p>
          <a:p>
            <a:pPr marL="0" indent="0">
              <a:buNone/>
            </a:pPr>
            <a:endParaRPr lang="es-AR" dirty="0"/>
          </a:p>
          <a:p>
            <a:r>
              <a:rPr lang="es-AR" dirty="0"/>
              <a:t>El </a:t>
            </a:r>
            <a:r>
              <a:rPr lang="es-AR" i="1" dirty="0"/>
              <a:t>Programador</a:t>
            </a:r>
            <a:r>
              <a:rPr lang="es-AR" dirty="0"/>
              <a:t> realiza la </a:t>
            </a:r>
            <a:r>
              <a:rPr lang="es-AR" b="1" dirty="0"/>
              <a:t>documentación describiendo </a:t>
            </a:r>
            <a:r>
              <a:rPr lang="es-AR" dirty="0"/>
              <a:t>qué hace cada parte del código y por qué se incluyen, qué datos o situación lo originaron; registros y evidencias de las actividades realizadas y de los incidentes observados, debiendo </a:t>
            </a:r>
            <a:r>
              <a:rPr lang="es-AR" b="1" dirty="0"/>
              <a:t>identificar cada versión </a:t>
            </a:r>
            <a:r>
              <a:rPr lang="es-AR" dirty="0"/>
              <a:t>de acuerdo a estándares establecidos dentro del equipo de desarrollo.</a:t>
            </a:r>
          </a:p>
        </p:txBody>
      </p:sp>
    </p:spTree>
    <p:extLst>
      <p:ext uri="{BB962C8B-B14F-4D97-AF65-F5344CB8AC3E}">
        <p14:creationId xmlns:p14="http://schemas.microsoft.com/office/powerpoint/2010/main" val="4018581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ChangeArrowheads="1"/>
          </p:cNvSpPr>
          <p:nvPr/>
        </p:nvSpPr>
        <p:spPr bwMode="auto">
          <a:xfrm>
            <a:off x="477221" y="1702047"/>
            <a:ext cx="2528151" cy="827991"/>
          </a:xfrm>
          <a:prstGeom prst="rect">
            <a:avLst/>
          </a:prstGeom>
          <a:noFill/>
          <a:ln w="12700">
            <a:noFill/>
            <a:miter lim="800000"/>
            <a:headEnd/>
            <a:tailEnd/>
          </a:ln>
          <a:effectLst/>
        </p:spPr>
        <p:txBody>
          <a:bodyPr wrap="none" lIns="128694" tIns="63218" rIns="128694" bIns="63218">
            <a:spAutoFit/>
          </a:bodyPr>
          <a:lstStyle/>
          <a:p>
            <a:pPr>
              <a:lnSpc>
                <a:spcPct val="100000"/>
              </a:lnSpc>
              <a:buClrTx/>
              <a:buFontTx/>
              <a:buNone/>
              <a:defRPr/>
            </a:pPr>
            <a:r>
              <a:rPr lang="es-ES_tradnl" sz="4551" b="1" dirty="0">
                <a:solidFill>
                  <a:srgbClr val="002B82"/>
                </a:solidFill>
                <a:effectLst>
                  <a:outerShdw blurRad="38100" dist="38100" dir="2700000" algn="tl">
                    <a:srgbClr val="000000"/>
                  </a:outerShdw>
                </a:effectLst>
                <a:latin typeface="Arial" pitchFamily="34" charset="0"/>
              </a:rPr>
              <a:t>Ejemplo</a:t>
            </a:r>
          </a:p>
        </p:txBody>
      </p:sp>
      <p:pic>
        <p:nvPicPr>
          <p:cNvPr id="4" name="Imagen 3"/>
          <p:cNvPicPr/>
          <p:nvPr/>
        </p:nvPicPr>
        <p:blipFill rotWithShape="1">
          <a:blip r:embed="rId2">
            <a:extLst>
              <a:ext uri="{28A0092B-C50C-407E-A947-70E740481C1C}">
                <a14:useLocalDpi xmlns:a14="http://schemas.microsoft.com/office/drawing/2010/main" val="0"/>
              </a:ext>
            </a:extLst>
          </a:blip>
          <a:srcRect l="1268" t="2285" r="1639" b="1577"/>
          <a:stretch/>
        </p:blipFill>
        <p:spPr bwMode="auto">
          <a:xfrm>
            <a:off x="4676087" y="1394814"/>
            <a:ext cx="11367663" cy="8451321"/>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3912968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472489" y="2539984"/>
          <a:ext cx="8432859" cy="4210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3285333" y="5384804"/>
            <a:ext cx="10464799" cy="2257"/>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12022932" y="2844801"/>
            <a:ext cx="2844800" cy="1320801"/>
          </a:xfrm>
          <a:prstGeom prst="cloudCallout">
            <a:avLst>
              <a:gd name="adj1" fmla="val -48517"/>
              <a:gd name="adj2" fmla="val -1138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6931" y="1625600"/>
            <a:ext cx="3522133" cy="26280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Cloud Callout 8"/>
          <p:cNvSpPr/>
          <p:nvPr/>
        </p:nvSpPr>
        <p:spPr>
          <a:xfrm>
            <a:off x="6434931" y="7010406"/>
            <a:ext cx="2844800" cy="132079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9578" y="6208552"/>
            <a:ext cx="3634881" cy="2325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4 Título"/>
          <p:cNvSpPr txBox="1">
            <a:spLocks/>
          </p:cNvSpPr>
          <p:nvPr/>
        </p:nvSpPr>
        <p:spPr bwMode="auto">
          <a:xfrm>
            <a:off x="320764" y="1473192"/>
            <a:ext cx="1170432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_tradnl" altLang="es-AR" sz="3982" kern="0" dirty="0"/>
              <a:t>Requerimientos</a:t>
            </a:r>
            <a:endParaRPr lang="es-MX" altLang="es-AR" sz="3982" kern="0" dirty="0">
              <a:solidFill>
                <a:srgbClr val="FF0000"/>
              </a:solidFill>
            </a:endParaRPr>
          </a:p>
        </p:txBody>
      </p:sp>
    </p:spTree>
    <p:extLst>
      <p:ext uri="{BB962C8B-B14F-4D97-AF65-F5344CB8AC3E}">
        <p14:creationId xmlns:p14="http://schemas.microsoft.com/office/powerpoint/2010/main" val="25638285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ChangeArrowheads="1"/>
          </p:cNvSpPr>
          <p:nvPr/>
        </p:nvSpPr>
        <p:spPr bwMode="auto">
          <a:xfrm>
            <a:off x="192250" y="1906871"/>
            <a:ext cx="17339733" cy="929026"/>
          </a:xfrm>
          <a:prstGeom prst="rect">
            <a:avLst/>
          </a:prstGeom>
          <a:noFill/>
          <a:ln w="12700">
            <a:noFill/>
            <a:miter lim="800000"/>
            <a:headEnd/>
            <a:tailEnd/>
          </a:ln>
          <a:effectLst/>
        </p:spPr>
        <p:txBody>
          <a:bodyPr lIns="171593" tIns="84291" rIns="171593" bIns="84291">
            <a:spAutoFit/>
          </a:bodyPr>
          <a:lstStyle/>
          <a:p>
            <a:pPr algn="ctr" eaLnBrk="0" hangingPunct="0">
              <a:defRPr/>
            </a:pPr>
            <a:r>
              <a:rPr lang="es-ES_tradnl" sz="4931" b="1" dirty="0">
                <a:effectLst>
                  <a:outerShdw blurRad="38100" dist="38100" dir="2700000" algn="tl">
                    <a:srgbClr val="000000"/>
                  </a:outerShdw>
                </a:effectLst>
              </a:rPr>
              <a:t>¿Qué modelan los Casos de Uso ?</a:t>
            </a:r>
          </a:p>
        </p:txBody>
      </p:sp>
      <p:grpSp>
        <p:nvGrpSpPr>
          <p:cNvPr id="5" name="Grupo 4"/>
          <p:cNvGrpSpPr/>
          <p:nvPr/>
        </p:nvGrpSpPr>
        <p:grpSpPr>
          <a:xfrm>
            <a:off x="5188144" y="3852687"/>
            <a:ext cx="8321295" cy="4211833"/>
            <a:chOff x="2355850" y="2827585"/>
            <a:chExt cx="4388183" cy="2221084"/>
          </a:xfrm>
        </p:grpSpPr>
        <p:sp>
          <p:nvSpPr>
            <p:cNvPr id="3" name="Elipse 2"/>
            <p:cNvSpPr/>
            <p:nvPr/>
          </p:nvSpPr>
          <p:spPr>
            <a:xfrm>
              <a:off x="2355850" y="3388356"/>
              <a:ext cx="3645926" cy="1107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3413"/>
            </a:p>
          </p:txBody>
        </p:sp>
        <p:grpSp>
          <p:nvGrpSpPr>
            <p:cNvPr id="4" name="Grupo 3"/>
            <p:cNvGrpSpPr/>
            <p:nvPr/>
          </p:nvGrpSpPr>
          <p:grpSpPr>
            <a:xfrm>
              <a:off x="2355850" y="2827585"/>
              <a:ext cx="4388183" cy="2221084"/>
              <a:chOff x="2355850" y="2827585"/>
              <a:chExt cx="4388183" cy="2221084"/>
            </a:xfrm>
          </p:grpSpPr>
          <p:sp>
            <p:nvSpPr>
              <p:cNvPr id="81927" name="Line 7"/>
              <p:cNvSpPr>
                <a:spLocks noChangeShapeType="1"/>
              </p:cNvSpPr>
              <p:nvPr/>
            </p:nvSpPr>
            <p:spPr bwMode="auto">
              <a:xfrm>
                <a:off x="3225152" y="3308320"/>
                <a:ext cx="1126293" cy="497564"/>
              </a:xfrm>
              <a:prstGeom prst="line">
                <a:avLst/>
              </a:prstGeom>
              <a:noFill/>
              <a:ln w="12700">
                <a:solidFill>
                  <a:schemeClr val="tx1"/>
                </a:solidFill>
                <a:round/>
                <a:headEnd/>
                <a:tailEnd/>
              </a:ln>
            </p:spPr>
            <p:txBody>
              <a:bodyPr wrap="none" anchor="ctr"/>
              <a:lstStyle/>
              <a:p>
                <a:endParaRPr lang="es-AR" sz="3413"/>
              </a:p>
            </p:txBody>
          </p:sp>
          <p:sp>
            <p:nvSpPr>
              <p:cNvPr id="81928" name="Line 8"/>
              <p:cNvSpPr>
                <a:spLocks noChangeShapeType="1"/>
              </p:cNvSpPr>
              <p:nvPr/>
            </p:nvSpPr>
            <p:spPr bwMode="auto">
              <a:xfrm>
                <a:off x="4351444" y="3800365"/>
                <a:ext cx="0" cy="328030"/>
              </a:xfrm>
              <a:prstGeom prst="line">
                <a:avLst/>
              </a:prstGeom>
              <a:noFill/>
              <a:ln w="12700">
                <a:solidFill>
                  <a:schemeClr val="tx1"/>
                </a:solidFill>
                <a:round/>
                <a:headEnd/>
                <a:tailEnd/>
              </a:ln>
            </p:spPr>
            <p:txBody>
              <a:bodyPr wrap="none" anchor="ctr"/>
              <a:lstStyle/>
              <a:p>
                <a:endParaRPr lang="es-AR" sz="3413"/>
              </a:p>
            </p:txBody>
          </p:sp>
          <p:sp>
            <p:nvSpPr>
              <p:cNvPr id="81929" name="Line 9"/>
              <p:cNvSpPr>
                <a:spLocks noChangeShapeType="1"/>
              </p:cNvSpPr>
              <p:nvPr/>
            </p:nvSpPr>
            <p:spPr bwMode="auto">
              <a:xfrm>
                <a:off x="4351444" y="4128394"/>
                <a:ext cx="1233559" cy="544088"/>
              </a:xfrm>
              <a:prstGeom prst="line">
                <a:avLst/>
              </a:prstGeom>
              <a:noFill/>
              <a:ln w="12700">
                <a:solidFill>
                  <a:schemeClr val="tx1"/>
                </a:solidFill>
                <a:round/>
                <a:headEnd/>
                <a:tailEnd type="triangle" w="med" len="med"/>
              </a:ln>
            </p:spPr>
            <p:txBody>
              <a:bodyPr wrap="none" anchor="ctr"/>
              <a:lstStyle/>
              <a:p>
                <a:endParaRPr lang="es-AR" sz="3413"/>
              </a:p>
            </p:txBody>
          </p:sp>
          <p:sp>
            <p:nvSpPr>
              <p:cNvPr id="81930" name="Line 10"/>
              <p:cNvSpPr>
                <a:spLocks noChangeShapeType="1"/>
              </p:cNvSpPr>
              <p:nvPr/>
            </p:nvSpPr>
            <p:spPr bwMode="auto">
              <a:xfrm flipH="1">
                <a:off x="4673242" y="3349324"/>
                <a:ext cx="965394" cy="533048"/>
              </a:xfrm>
              <a:prstGeom prst="line">
                <a:avLst/>
              </a:prstGeom>
              <a:noFill/>
              <a:ln w="12700">
                <a:solidFill>
                  <a:schemeClr val="tx1"/>
                </a:solidFill>
                <a:round/>
                <a:headEnd/>
                <a:tailEnd/>
              </a:ln>
            </p:spPr>
            <p:txBody>
              <a:bodyPr wrap="none" anchor="ctr"/>
              <a:lstStyle/>
              <a:p>
                <a:endParaRPr lang="es-AR" sz="3413"/>
              </a:p>
            </p:txBody>
          </p:sp>
          <p:sp>
            <p:nvSpPr>
              <p:cNvPr id="81931" name="Line 11"/>
              <p:cNvSpPr>
                <a:spLocks noChangeShapeType="1"/>
              </p:cNvSpPr>
              <p:nvPr/>
            </p:nvSpPr>
            <p:spPr bwMode="auto">
              <a:xfrm flipH="1">
                <a:off x="3815115" y="3882372"/>
                <a:ext cx="858128" cy="0"/>
              </a:xfrm>
              <a:prstGeom prst="line">
                <a:avLst/>
              </a:prstGeom>
              <a:noFill/>
              <a:ln w="12700">
                <a:solidFill>
                  <a:schemeClr val="tx1"/>
                </a:solidFill>
                <a:round/>
                <a:headEnd/>
                <a:tailEnd/>
              </a:ln>
            </p:spPr>
            <p:txBody>
              <a:bodyPr wrap="none" anchor="ctr"/>
              <a:lstStyle/>
              <a:p>
                <a:endParaRPr lang="es-AR" sz="3413"/>
              </a:p>
            </p:txBody>
          </p:sp>
          <p:sp>
            <p:nvSpPr>
              <p:cNvPr id="81932" name="Line 12"/>
              <p:cNvSpPr>
                <a:spLocks noChangeShapeType="1"/>
              </p:cNvSpPr>
              <p:nvPr/>
            </p:nvSpPr>
            <p:spPr bwMode="auto">
              <a:xfrm flipH="1">
                <a:off x="3117886" y="3882372"/>
                <a:ext cx="697229" cy="533048"/>
              </a:xfrm>
              <a:prstGeom prst="line">
                <a:avLst/>
              </a:prstGeom>
              <a:noFill/>
              <a:ln w="12700">
                <a:solidFill>
                  <a:schemeClr val="tx1"/>
                </a:solidFill>
                <a:round/>
                <a:headEnd/>
                <a:tailEnd type="triangle" w="med" len="med"/>
              </a:ln>
            </p:spPr>
            <p:txBody>
              <a:bodyPr wrap="none" anchor="ctr"/>
              <a:lstStyle/>
              <a:p>
                <a:endParaRPr lang="es-AR" sz="3413"/>
              </a:p>
            </p:txBody>
          </p:sp>
          <p:sp>
            <p:nvSpPr>
              <p:cNvPr id="81933" name="Line 13"/>
              <p:cNvSpPr>
                <a:spLocks noChangeShapeType="1"/>
              </p:cNvSpPr>
              <p:nvPr/>
            </p:nvSpPr>
            <p:spPr bwMode="auto">
              <a:xfrm flipH="1">
                <a:off x="3907855" y="3185309"/>
                <a:ext cx="711755" cy="943085"/>
              </a:xfrm>
              <a:prstGeom prst="line">
                <a:avLst/>
              </a:prstGeom>
              <a:noFill/>
              <a:ln w="12700">
                <a:solidFill>
                  <a:schemeClr val="tx1"/>
                </a:solidFill>
                <a:round/>
                <a:headEnd/>
                <a:tailEnd/>
              </a:ln>
            </p:spPr>
            <p:txBody>
              <a:bodyPr wrap="none" anchor="ctr"/>
              <a:lstStyle/>
              <a:p>
                <a:endParaRPr lang="es-AR" sz="3413"/>
              </a:p>
            </p:txBody>
          </p:sp>
          <p:sp>
            <p:nvSpPr>
              <p:cNvPr id="81934" name="Line 14"/>
              <p:cNvSpPr>
                <a:spLocks noChangeShapeType="1"/>
              </p:cNvSpPr>
              <p:nvPr/>
            </p:nvSpPr>
            <p:spPr bwMode="auto">
              <a:xfrm>
                <a:off x="3922381" y="4087391"/>
                <a:ext cx="643596" cy="656059"/>
              </a:xfrm>
              <a:prstGeom prst="line">
                <a:avLst/>
              </a:prstGeom>
              <a:noFill/>
              <a:ln w="12700">
                <a:solidFill>
                  <a:schemeClr val="tx1"/>
                </a:solidFill>
                <a:round/>
                <a:headEnd/>
                <a:tailEnd type="triangle" w="med" len="med"/>
              </a:ln>
            </p:spPr>
            <p:txBody>
              <a:bodyPr wrap="none" anchor="ctr"/>
              <a:lstStyle/>
              <a:p>
                <a:endParaRPr lang="es-AR" sz="3413"/>
              </a:p>
            </p:txBody>
          </p:sp>
          <p:sp>
            <p:nvSpPr>
              <p:cNvPr id="81935" name="Text Box 15"/>
              <p:cNvSpPr txBox="1">
                <a:spLocks noChangeArrowheads="1"/>
              </p:cNvSpPr>
              <p:nvPr/>
            </p:nvSpPr>
            <p:spPr bwMode="auto">
              <a:xfrm>
                <a:off x="3481026" y="4753749"/>
                <a:ext cx="1116855" cy="294920"/>
              </a:xfrm>
              <a:prstGeom prst="rect">
                <a:avLst/>
              </a:prstGeom>
              <a:noFill/>
              <a:ln w="12700">
                <a:noFill/>
                <a:miter lim="800000"/>
                <a:headEnd/>
                <a:tailEnd/>
              </a:ln>
            </p:spPr>
            <p:txBody>
              <a:bodyPr wrap="none">
                <a:spAutoFit/>
              </a:bodyPr>
              <a:lstStyle/>
              <a:p>
                <a:pPr eaLnBrk="0" hangingPunct="0"/>
                <a:r>
                  <a:rPr lang="es-ES_tradnl" sz="3034" dirty="0"/>
                  <a:t>Caso de Uso</a:t>
                </a:r>
              </a:p>
            </p:txBody>
          </p:sp>
          <p:sp>
            <p:nvSpPr>
              <p:cNvPr id="81936" name="Text Box 16"/>
              <p:cNvSpPr txBox="1">
                <a:spLocks noChangeArrowheads="1"/>
              </p:cNvSpPr>
              <p:nvPr/>
            </p:nvSpPr>
            <p:spPr bwMode="auto">
              <a:xfrm>
                <a:off x="2355850" y="3219216"/>
                <a:ext cx="1051765" cy="294920"/>
              </a:xfrm>
              <a:prstGeom prst="rect">
                <a:avLst/>
              </a:prstGeom>
              <a:noFill/>
              <a:ln w="12700">
                <a:noFill/>
                <a:miter lim="800000"/>
                <a:headEnd/>
                <a:tailEnd/>
              </a:ln>
            </p:spPr>
            <p:txBody>
              <a:bodyPr wrap="none">
                <a:spAutoFit/>
              </a:bodyPr>
              <a:lstStyle/>
              <a:p>
                <a:pPr eaLnBrk="0" hangingPunct="0"/>
                <a:r>
                  <a:rPr lang="es-ES_tradnl" sz="3034" dirty="0"/>
                  <a:t>Escenario 1</a:t>
                </a:r>
              </a:p>
            </p:txBody>
          </p:sp>
          <p:sp>
            <p:nvSpPr>
              <p:cNvPr id="81937" name="Text Box 17"/>
              <p:cNvSpPr txBox="1">
                <a:spLocks noChangeArrowheads="1"/>
              </p:cNvSpPr>
              <p:nvPr/>
            </p:nvSpPr>
            <p:spPr bwMode="auto">
              <a:xfrm>
                <a:off x="4131218" y="2827585"/>
                <a:ext cx="1051765" cy="294920"/>
              </a:xfrm>
              <a:prstGeom prst="rect">
                <a:avLst/>
              </a:prstGeom>
              <a:noFill/>
              <a:ln w="12700">
                <a:noFill/>
                <a:miter lim="800000"/>
                <a:headEnd/>
                <a:tailEnd/>
              </a:ln>
            </p:spPr>
            <p:txBody>
              <a:bodyPr wrap="none">
                <a:spAutoFit/>
              </a:bodyPr>
              <a:lstStyle/>
              <a:p>
                <a:pPr eaLnBrk="0" hangingPunct="0"/>
                <a:r>
                  <a:rPr lang="es-ES_tradnl" sz="3034" dirty="0"/>
                  <a:t>Escenario 2</a:t>
                </a:r>
              </a:p>
            </p:txBody>
          </p:sp>
          <p:sp>
            <p:nvSpPr>
              <p:cNvPr id="81938" name="Text Box 18"/>
              <p:cNvSpPr txBox="1">
                <a:spLocks noChangeArrowheads="1"/>
              </p:cNvSpPr>
              <p:nvPr/>
            </p:nvSpPr>
            <p:spPr bwMode="auto">
              <a:xfrm>
                <a:off x="5692268" y="3180183"/>
                <a:ext cx="1051765" cy="294920"/>
              </a:xfrm>
              <a:prstGeom prst="rect">
                <a:avLst/>
              </a:prstGeom>
              <a:noFill/>
              <a:ln w="12700">
                <a:noFill/>
                <a:miter lim="800000"/>
                <a:headEnd/>
                <a:tailEnd/>
              </a:ln>
            </p:spPr>
            <p:txBody>
              <a:bodyPr wrap="none">
                <a:spAutoFit/>
              </a:bodyPr>
              <a:lstStyle/>
              <a:p>
                <a:pPr eaLnBrk="0" hangingPunct="0"/>
                <a:r>
                  <a:rPr lang="es-ES_tradnl" sz="3034" dirty="0"/>
                  <a:t>Escenario 3</a:t>
                </a:r>
              </a:p>
            </p:txBody>
          </p:sp>
        </p:grpSp>
      </p:grpSp>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023525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Text Box 2"/>
          <p:cNvSpPr txBox="1">
            <a:spLocks noChangeArrowheads="1"/>
          </p:cNvSpPr>
          <p:nvPr/>
        </p:nvSpPr>
        <p:spPr bwMode="auto">
          <a:xfrm>
            <a:off x="6007435" y="1394814"/>
            <a:ext cx="7082388"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Casos de Uso </a:t>
            </a:r>
          </a:p>
        </p:txBody>
      </p:sp>
      <p:sp>
        <p:nvSpPr>
          <p:cNvPr id="1122307" name="Text Box 3"/>
          <p:cNvSpPr txBox="1">
            <a:spLocks noChangeArrowheads="1"/>
          </p:cNvSpPr>
          <p:nvPr/>
        </p:nvSpPr>
        <p:spPr bwMode="auto">
          <a:xfrm>
            <a:off x="477221" y="2239152"/>
            <a:ext cx="16078586" cy="7025385"/>
          </a:xfrm>
          <a:prstGeom prst="rect">
            <a:avLst/>
          </a:prstGeom>
          <a:noFill/>
          <a:ln w="9525">
            <a:noFill/>
            <a:miter lim="800000"/>
            <a:headEnd/>
            <a:tailEnd/>
          </a:ln>
          <a:effectLst/>
        </p:spPr>
        <p:txBody>
          <a:bodyPr wrap="square" anchor="ctr">
            <a:spAutoFit/>
          </a:bodyPr>
          <a:lstStyle/>
          <a:p>
            <a:pPr algn="just">
              <a:lnSpc>
                <a:spcPct val="80000"/>
              </a:lnSpc>
              <a:buClr>
                <a:schemeClr val="tx2"/>
              </a:buClr>
              <a:buSzPct val="80000"/>
              <a:buFont typeface="Wingdings" pitchFamily="2" charset="2"/>
              <a:buChar char="è"/>
              <a:defRPr/>
            </a:pPr>
            <a:r>
              <a:rPr lang="es-ES_tradnl" sz="3413" dirty="0">
                <a:latin typeface="Futura Md BT" pitchFamily="34" charset="0"/>
              </a:rPr>
              <a:t> </a:t>
            </a:r>
            <a:r>
              <a:rPr lang="es-ES_tradnl" sz="3413" b="1" dirty="0">
                <a:effectLst>
                  <a:outerShdw blurRad="38100" dist="38100" dir="2700000" algn="tl">
                    <a:srgbClr val="000000"/>
                  </a:outerShdw>
                </a:effectLst>
                <a:latin typeface="Futura Md BT" pitchFamily="34" charset="0"/>
              </a:rPr>
              <a:t>CLASIFICACIÓN</a:t>
            </a:r>
            <a:r>
              <a:rPr lang="es-ES_tradnl" sz="3413" dirty="0">
                <a:latin typeface="Futura Md BT" pitchFamily="34" charset="0"/>
              </a:rPr>
              <a:t>: </a:t>
            </a:r>
            <a:r>
              <a:rPr lang="es-ES_tradnl" sz="3413" b="1" dirty="0">
                <a:solidFill>
                  <a:srgbClr val="990099"/>
                </a:solidFill>
                <a:effectLst>
                  <a:outerShdw blurRad="38100" dist="38100" dir="2700000" algn="tl">
                    <a:srgbClr val="000000"/>
                  </a:outerShdw>
                </a:effectLst>
                <a:latin typeface="Futura Md BT" pitchFamily="34" charset="0"/>
              </a:rPr>
              <a:t>De comportamiento, estático, lógico.</a:t>
            </a:r>
          </a:p>
          <a:p>
            <a:pPr algn="just">
              <a:lnSpc>
                <a:spcPct val="80000"/>
              </a:lnSpc>
              <a:buClr>
                <a:schemeClr val="tx2"/>
              </a:buClr>
              <a:buSzPct val="80000"/>
              <a:buFont typeface="Wingdings" pitchFamily="2" charset="2"/>
              <a:buNone/>
              <a:defRPr/>
            </a:pPr>
            <a:r>
              <a:rPr lang="es-ES_tradnl" sz="3413" dirty="0">
                <a:latin typeface="Futura Md BT" pitchFamily="34" charset="0"/>
              </a:rPr>
              <a:t> </a:t>
            </a: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Uso</a:t>
            </a:r>
            <a:r>
              <a:rPr lang="es-ES_tradnl" sz="3413" dirty="0">
                <a:latin typeface="Futura Md BT" pitchFamily="34" charset="0"/>
              </a:rPr>
              <a:t>:</a:t>
            </a:r>
          </a:p>
          <a:p>
            <a:pPr lvl="2" algn="just">
              <a:lnSpc>
                <a:spcPct val="80000"/>
              </a:lnSpc>
              <a:buClr>
                <a:srgbClr val="0000FF"/>
              </a:buClr>
              <a:buSzPct val="80000"/>
              <a:buFont typeface="Wingdings" pitchFamily="2" charset="2"/>
              <a:buChar char="§"/>
              <a:defRPr/>
            </a:pPr>
            <a:r>
              <a:rPr lang="es-ES_tradnl" sz="3413" dirty="0">
                <a:latin typeface="Futura Md BT" pitchFamily="34" charset="0"/>
              </a:rPr>
              <a:t> </a:t>
            </a:r>
            <a:r>
              <a:rPr lang="es-ES_tradnl" sz="3413" dirty="0">
                <a:solidFill>
                  <a:srgbClr val="0000FF"/>
                </a:solidFill>
                <a:latin typeface="Futura Md BT" pitchFamily="34" charset="0"/>
              </a:rPr>
              <a:t>Comunicar el alcance.</a:t>
            </a:r>
          </a:p>
          <a:p>
            <a:pPr lvl="2" algn="just">
              <a:lnSpc>
                <a:spcPct val="80000"/>
              </a:lnSpc>
              <a:buClr>
                <a:srgbClr val="0000FF"/>
              </a:buClr>
              <a:buSzPct val="80000"/>
              <a:buFont typeface="Wingdings" pitchFamily="2" charset="2"/>
              <a:buChar char="§"/>
              <a:defRPr/>
            </a:pPr>
            <a:r>
              <a:rPr lang="es-ES_tradnl" sz="3413" dirty="0">
                <a:solidFill>
                  <a:srgbClr val="0000FF"/>
                </a:solidFill>
                <a:latin typeface="Futura Md BT" pitchFamily="34" charset="0"/>
              </a:rPr>
              <a:t> Proveer descripción de todo o una parte de los </a:t>
            </a:r>
            <a:br>
              <a:rPr lang="es-ES_tradnl" sz="3413" dirty="0">
                <a:solidFill>
                  <a:srgbClr val="0000FF"/>
                </a:solidFill>
                <a:latin typeface="Futura Md BT" pitchFamily="34" charset="0"/>
              </a:rPr>
            </a:br>
            <a:r>
              <a:rPr lang="es-ES_tradnl" sz="3413" dirty="0">
                <a:solidFill>
                  <a:srgbClr val="0000FF"/>
                </a:solidFill>
                <a:latin typeface="Futura Md BT" pitchFamily="34" charset="0"/>
              </a:rPr>
              <a:t>  requerimientos de un sistema u organización.</a:t>
            </a:r>
          </a:p>
          <a:p>
            <a:pPr lvl="2" algn="just">
              <a:lnSpc>
                <a:spcPct val="80000"/>
              </a:lnSpc>
              <a:buClr>
                <a:srgbClr val="0000FF"/>
              </a:buClr>
              <a:buSzPct val="80000"/>
              <a:buFont typeface="Wingdings" pitchFamily="2" charset="2"/>
              <a:buChar char="§"/>
              <a:defRPr/>
            </a:pPr>
            <a:endParaRPr lang="es-ES_tradnl" sz="3413" b="1" dirty="0">
              <a:effectLst>
                <a:outerShdw blurRad="38100" dist="38100" dir="2700000" algn="tl">
                  <a:srgbClr val="000000"/>
                </a:outerShdw>
              </a:effectLst>
              <a:latin typeface="Futura Md BT" pitchFamily="34" charset="0"/>
            </a:endParaRP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Muestra un conjunto de casos de uso, actores y sus relaciones.</a:t>
            </a:r>
          </a:p>
          <a:p>
            <a:pPr algn="just">
              <a:lnSpc>
                <a:spcPct val="80000"/>
              </a:lnSpc>
              <a:buClr>
                <a:schemeClr val="tx2"/>
              </a:buClr>
              <a:buSzPct val="80000"/>
              <a:buFont typeface="Wingdings" pitchFamily="2" charset="2"/>
              <a:buNone/>
              <a:defRPr/>
            </a:pPr>
            <a:endParaRPr lang="es-ES_tradnl" sz="3413" b="1" dirty="0">
              <a:effectLst>
                <a:outerShdw blurRad="38100" dist="38100" dir="2700000" algn="tl">
                  <a:srgbClr val="000000"/>
                </a:outerShdw>
              </a:effectLst>
              <a:latin typeface="Futura Md BT" pitchFamily="34" charset="0"/>
            </a:endParaRP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Contiene</a:t>
            </a:r>
            <a:r>
              <a:rPr lang="es-ES_tradnl" sz="3413" dirty="0">
                <a:latin typeface="Futura Md BT" pitchFamily="34" charset="0"/>
              </a:rPr>
              <a:t> </a:t>
            </a:r>
            <a:r>
              <a:rPr lang="es-ES_tradnl" sz="3413" b="1" dirty="0">
                <a:effectLst>
                  <a:outerShdw blurRad="38100" dist="38100" dir="2700000" algn="tl">
                    <a:srgbClr val="000000"/>
                  </a:outerShdw>
                </a:effectLst>
                <a:latin typeface="Futura Md BT" pitchFamily="34" charset="0"/>
              </a:rPr>
              <a:t>comúnmente:</a:t>
            </a:r>
          </a:p>
          <a:p>
            <a:pPr lvl="1" algn="just">
              <a:lnSpc>
                <a:spcPct val="80000"/>
              </a:lnSpc>
              <a:spcBef>
                <a:spcPct val="50000"/>
              </a:spcBef>
              <a:buClr>
                <a:srgbClr val="0000FF"/>
              </a:buClr>
              <a:buFont typeface="Wingdings" pitchFamily="2" charset="2"/>
              <a:buChar char="§"/>
              <a:defRPr/>
            </a:pPr>
            <a:r>
              <a:rPr lang="es-ES_tradnl" sz="3413" dirty="0">
                <a:latin typeface="Futura Md BT" pitchFamily="34" charset="0"/>
              </a:rPr>
              <a:t> </a:t>
            </a:r>
            <a:r>
              <a:rPr lang="es-ES_tradnl" sz="3413" dirty="0">
                <a:solidFill>
                  <a:srgbClr val="0000FF"/>
                </a:solidFill>
                <a:latin typeface="Futura Md BT" pitchFamily="34" charset="0"/>
              </a:rPr>
              <a:t>Casos de Uso</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latin typeface="Futura Md BT" pitchFamily="34" charset="0"/>
              </a:rPr>
              <a:t> Actores</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latin typeface="Futura Md BT" pitchFamily="34" charset="0"/>
              </a:rPr>
              <a:t> Relaciones de extensión, inclusión, generalización  y/o dependencia</a:t>
            </a:r>
            <a:r>
              <a:rPr lang="es-ES_tradnl" sz="3413" dirty="0">
                <a:solidFill>
                  <a:srgbClr val="0000FF"/>
                </a:solidFill>
                <a:effectLst>
                  <a:outerShdw blurRad="38100" dist="38100" dir="2700000" algn="tl">
                    <a:srgbClr val="000000"/>
                  </a:outerShdw>
                </a:effectLst>
                <a:latin typeface="Futura Md BT" pitchFamily="34" charset="0"/>
              </a:rPr>
              <a:t>.</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effectLst>
                  <a:outerShdw blurRad="38100" dist="38100" dir="2700000" algn="tl">
                    <a:srgbClr val="000000"/>
                  </a:outerShdw>
                </a:effectLst>
                <a:latin typeface="Futura Md BT" pitchFamily="34" charset="0"/>
              </a:rPr>
              <a:t> </a:t>
            </a:r>
            <a:r>
              <a:rPr lang="es-ES_tradnl" sz="3413" dirty="0">
                <a:solidFill>
                  <a:srgbClr val="0000FF"/>
                </a:solidFill>
                <a:latin typeface="Futura Md BT" pitchFamily="34" charset="0"/>
              </a:rPr>
              <a:t>Paquetes</a:t>
            </a:r>
          </a:p>
        </p:txBody>
      </p:sp>
    </p:spTree>
    <p:extLst>
      <p:ext uri="{BB962C8B-B14F-4D97-AF65-F5344CB8AC3E}">
        <p14:creationId xmlns:p14="http://schemas.microsoft.com/office/powerpoint/2010/main" val="3734533231"/>
      </p:ext>
    </p:extLst>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374809" y="1394814"/>
            <a:ext cx="4813335" cy="2850011"/>
          </a:xfrm>
          <a:prstGeom prst="rect">
            <a:avLst/>
          </a:prstGeom>
          <a:noFill/>
          <a:ln w="9525">
            <a:noFill/>
            <a:miter lim="800000"/>
            <a:headEnd/>
            <a:tailEnd/>
          </a:ln>
          <a:effectLst/>
        </p:spPr>
        <p:txBody>
          <a:bodyPr wrap="square">
            <a:spAutoFit/>
          </a:bodyPr>
          <a:lstStyle/>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a:t>
            </a:r>
            <a:br>
              <a:rPr lang="es-ES_tradnl" sz="3982" b="1" dirty="0">
                <a:solidFill>
                  <a:schemeClr val="tx2"/>
                </a:solidFill>
                <a:effectLst>
                  <a:outerShdw blurRad="38100" dist="38100" dir="2700000" algn="tl">
                    <a:srgbClr val="000000"/>
                  </a:outerShdw>
                </a:effectLst>
                <a:latin typeface="Futura Md BT" pitchFamily="34" charset="0"/>
              </a:rPr>
            </a:br>
            <a:r>
              <a:rPr lang="es-ES_tradnl" sz="3982" b="1" dirty="0">
                <a:solidFill>
                  <a:schemeClr val="tx2"/>
                </a:solidFill>
                <a:effectLst>
                  <a:outerShdw blurRad="38100" dist="38100" dir="2700000" algn="tl">
                    <a:srgbClr val="000000"/>
                  </a:outerShdw>
                </a:effectLst>
                <a:latin typeface="Futura Md BT" pitchFamily="34" charset="0"/>
              </a:rPr>
              <a:t>Casos de Uso:</a:t>
            </a:r>
          </a:p>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Ejemplo</a:t>
            </a:r>
          </a:p>
        </p:txBody>
      </p:sp>
      <p:pic>
        <p:nvPicPr>
          <p:cNvPr id="4" name="Imagen 3"/>
          <p:cNvPicPr/>
          <p:nvPr/>
        </p:nvPicPr>
        <p:blipFill rotWithShape="1">
          <a:blip r:embed="rId3">
            <a:extLst>
              <a:ext uri="{28A0092B-C50C-407E-A947-70E740481C1C}">
                <a14:useLocalDpi xmlns:a14="http://schemas.microsoft.com/office/drawing/2010/main" val="0"/>
              </a:ext>
            </a:extLst>
          </a:blip>
          <a:srcRect l="1956" t="4155" r="978" b="2215"/>
          <a:stretch/>
        </p:blipFill>
        <p:spPr bwMode="auto">
          <a:xfrm>
            <a:off x="6826726" y="1394813"/>
            <a:ext cx="9831492" cy="7988087"/>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1274043738"/>
      </p:ext>
    </p:extLst>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4455" y="2316516"/>
            <a:ext cx="6247094" cy="2708627"/>
          </a:xfrm>
        </p:spPr>
        <p:txBody>
          <a:bodyPr/>
          <a:lstStyle/>
          <a:p>
            <a:r>
              <a:rPr lang="es-AR" dirty="0"/>
              <a:t>Niveles de detalle en las descripciones de casos de uso</a:t>
            </a:r>
          </a:p>
        </p:txBody>
      </p:sp>
      <p:graphicFrame>
        <p:nvGraphicFramePr>
          <p:cNvPr id="5" name="Marcador de contenido 4"/>
          <p:cNvGraphicFramePr>
            <a:graphicFrameLocks noGrp="1"/>
          </p:cNvGraphicFramePr>
          <p:nvPr>
            <p:ph idx="4294967295"/>
            <p:extLst>
              <p:ext uri="{D42A27DB-BD31-4B8C-83A1-F6EECF244321}">
                <p14:modId xmlns:p14="http://schemas.microsoft.com/office/powerpoint/2010/main" val="921081654"/>
              </p:ext>
            </p:extLst>
          </p:nvPr>
        </p:nvGraphicFramePr>
        <p:xfrm>
          <a:off x="3640931" y="457200"/>
          <a:ext cx="16002001" cy="822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6699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8" y="3325763"/>
            <a:ext cx="9414034" cy="1750992"/>
          </a:xfrm>
        </p:spPr>
        <p:txBody>
          <a:bodyPr/>
          <a:lstStyle/>
          <a:p>
            <a:pPr>
              <a:defRPr/>
            </a:pPr>
            <a:r>
              <a:rPr lang="es-AR" dirty="0"/>
              <a:t>Algunos ejemplos de descripciones de casos de uso</a:t>
            </a:r>
          </a:p>
        </p:txBody>
      </p:sp>
      <p:pic>
        <p:nvPicPr>
          <p:cNvPr id="90115" name="Picture 2" descr="https://encrypted-tbn2.google.com/images?q=tbn:ANd9GcT1twZezz2t-epFtOfErJLcafpJgvYmaf-ZnMGVpMtCXYQ4ncIZSA"/>
          <p:cNvPicPr>
            <a:picLocks noChangeAspect="1" noChangeArrowheads="1"/>
          </p:cNvPicPr>
          <p:nvPr/>
        </p:nvPicPr>
        <p:blipFill>
          <a:blip r:embed="rId2"/>
          <a:srcRect/>
          <a:stretch>
            <a:fillRect/>
          </a:stretch>
        </p:blipFill>
        <p:spPr bwMode="auto">
          <a:xfrm>
            <a:off x="6333335" y="5283203"/>
            <a:ext cx="3779520" cy="2451947"/>
          </a:xfrm>
          <a:prstGeom prst="rect">
            <a:avLst/>
          </a:prstGeom>
          <a:noFill/>
          <a:ln w="9525">
            <a:noFill/>
            <a:miter lim="800000"/>
            <a:headEnd/>
            <a:tailEnd/>
          </a:ln>
        </p:spPr>
      </p:pic>
      <p:sp>
        <p:nvSpPr>
          <p:cNvPr id="3" name="Marcador de número de diapositiva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38362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320626" y="2009281"/>
            <a:ext cx="11776569" cy="700320"/>
          </a:xfrm>
        </p:spPr>
        <p:txBody>
          <a:bodyPr/>
          <a:lstStyle/>
          <a:p>
            <a:r>
              <a:rPr lang="es-ES_tradnl" sz="4551" dirty="0"/>
              <a:t>Caso de Uso brevemente descripto</a:t>
            </a:r>
          </a:p>
        </p:txBody>
      </p:sp>
      <p:graphicFrame>
        <p:nvGraphicFramePr>
          <p:cNvPr id="332805" name="Group 5"/>
          <p:cNvGraphicFramePr>
            <a:graphicFrameLocks noGrp="1"/>
          </p:cNvGraphicFramePr>
          <p:nvPr>
            <p:ph type="tbl" idx="1"/>
            <p:extLst/>
          </p:nvPr>
        </p:nvGraphicFramePr>
        <p:xfrm>
          <a:off x="886866" y="3750275"/>
          <a:ext cx="16180997" cy="2253051"/>
        </p:xfrm>
        <a:graphic>
          <a:graphicData uri="http://schemas.openxmlformats.org/drawingml/2006/table">
            <a:tbl>
              <a:tblPr>
                <a:tableStyleId>{3C2FFA5D-87B4-456A-9821-1D502468CF0F}</a:tableStyleId>
              </a:tblPr>
              <a:tblGrid>
                <a:gridCol w="10958017">
                  <a:extLst>
                    <a:ext uri="{9D8B030D-6E8A-4147-A177-3AD203B41FA5}">
                      <a16:colId xmlns:a16="http://schemas.microsoft.com/office/drawing/2014/main" val="20000"/>
                    </a:ext>
                  </a:extLst>
                </a:gridCol>
                <a:gridCol w="5222980">
                  <a:extLst>
                    <a:ext uri="{9D8B030D-6E8A-4147-A177-3AD203B41FA5}">
                      <a16:colId xmlns:a16="http://schemas.microsoft.com/office/drawing/2014/main" val="20001"/>
                    </a:ext>
                  </a:extLst>
                </a:gridCol>
              </a:tblGrid>
              <a:tr h="784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0"/>
                  </a:ext>
                </a:extLst>
              </a:tr>
              <a:tr h="7330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1"/>
                  </a:ext>
                </a:extLst>
              </a:tr>
              <a:tr h="735474">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2"/>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2792406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745722" y="1463040"/>
            <a:ext cx="11776569" cy="1219200"/>
          </a:xfrm>
        </p:spPr>
        <p:txBody>
          <a:bodyPr>
            <a:normAutofit fontScale="90000"/>
          </a:bodyPr>
          <a:lstStyle/>
          <a:p>
            <a:r>
              <a:rPr lang="es-ES_tradnl" sz="4267" dirty="0"/>
              <a:t>Caso de uso con Resumen Básico</a:t>
            </a:r>
            <a:br>
              <a:rPr lang="es-ES_tradnl" sz="4267" dirty="0"/>
            </a:br>
            <a:r>
              <a:rPr lang="es-ES_tradnl" sz="4267" dirty="0"/>
              <a:t>(Trazo Grueso)</a:t>
            </a:r>
          </a:p>
        </p:txBody>
      </p:sp>
      <p:graphicFrame>
        <p:nvGraphicFramePr>
          <p:cNvPr id="332805" name="Group 5"/>
          <p:cNvGraphicFramePr>
            <a:graphicFrameLocks noGrp="1"/>
          </p:cNvGraphicFramePr>
          <p:nvPr>
            <p:ph type="tbl" idx="1"/>
            <p:extLst/>
          </p:nvPr>
        </p:nvGraphicFramePr>
        <p:xfrm>
          <a:off x="682044" y="3340630"/>
          <a:ext cx="15771353" cy="4822612"/>
        </p:xfrm>
        <a:graphic>
          <a:graphicData uri="http://schemas.openxmlformats.org/drawingml/2006/table">
            <a:tbl>
              <a:tblPr>
                <a:tableStyleId>{3C2FFA5D-87B4-456A-9821-1D502468CF0F}</a:tableStyleId>
              </a:tblPr>
              <a:tblGrid>
                <a:gridCol w="9129087">
                  <a:extLst>
                    <a:ext uri="{9D8B030D-6E8A-4147-A177-3AD203B41FA5}">
                      <a16:colId xmlns:a16="http://schemas.microsoft.com/office/drawing/2014/main" val="20000"/>
                    </a:ext>
                  </a:extLst>
                </a:gridCol>
                <a:gridCol w="6642266">
                  <a:extLst>
                    <a:ext uri="{9D8B030D-6E8A-4147-A177-3AD203B41FA5}">
                      <a16:colId xmlns:a16="http://schemas.microsoft.com/office/drawing/2014/main" val="20001"/>
                    </a:ext>
                  </a:extLst>
                </a:gridCol>
              </a:tblGrid>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0"/>
                  </a:ext>
                </a:extLst>
              </a:tr>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1"/>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2"/>
                  </a:ext>
                </a:extLst>
              </a:tr>
              <a:tr h="269849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Descripción</a:t>
                      </a:r>
                      <a:r>
                        <a:rPr kumimoji="0" lang="es-ES" sz="2800" u="none" strike="noStrike" cap="none" normalizeH="0" baseline="0" dirty="0">
                          <a:ln>
                            <a:noFill/>
                          </a:ln>
                          <a:effectLst/>
                        </a:rPr>
                        <a:t>: El caso de uso comienza con la identificación de la película a la que se le van a registrar los premios, y para cada premio se debe seleccionar el tipo de premio, el rubro del premio, si es nominación o ya obtuvo el premio.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Luego se ingresa la fecha del premio, en caso de que el rubro corresponda a personas (actor, director, etc.), se solicita se seleccione el nombre de la persona.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Se pide confirmación para los datos ingresados y finaliza el caso de uso.</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3"/>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Observaciones</a:t>
                      </a:r>
                      <a:r>
                        <a:rPr kumimoji="0" lang="es-ES" sz="2800" u="none" strike="noStrike" cap="none" normalizeH="0" baseline="0" dirty="0">
                          <a:ln>
                            <a:noFill/>
                          </a:ln>
                          <a:effectLst/>
                        </a:rPr>
                        <a:t>: no aplica</a:t>
                      </a:r>
                      <a:endParaRPr kumimoji="0" lang="es-ES" sz="2800" b="1" i="0" u="none" strike="noStrike" cap="none" normalizeH="0" baseline="0" dirty="0">
                        <a:ln>
                          <a:noFill/>
                        </a:ln>
                        <a:solidFill>
                          <a:srgbClr val="000000"/>
                        </a:solidFill>
                        <a:effectLst/>
                        <a:latin typeface="Tahoma" pitchFamily="34" charset="0"/>
                        <a:cs typeface="Times New Roman" pitchFamily="18"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4"/>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10805532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176762" y="1320801"/>
            <a:ext cx="11776569" cy="1219200"/>
          </a:xfrm>
        </p:spPr>
        <p:txBody>
          <a:bodyPr>
            <a:normAutofit/>
          </a:bodyPr>
          <a:lstStyle/>
          <a:p>
            <a:r>
              <a:rPr lang="es-ES_tradnl" sz="4267" dirty="0"/>
              <a:t>Caso de uso con Resumen Esencial </a:t>
            </a:r>
            <a:r>
              <a:rPr lang="es-ES_tradnl" sz="3413" dirty="0"/>
              <a:t>(Trazo Medio)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784456" y="2392878"/>
          <a:ext cx="16078585" cy="6787910"/>
        </p:xfrm>
        <a:graphic>
          <a:graphicData uri="http://schemas.openxmlformats.org/drawingml/2006/table">
            <a:tbl>
              <a:tblPr>
                <a:tableStyleId>{3C2FFA5D-87B4-456A-9821-1D502468CF0F}</a:tableStyleId>
              </a:tblPr>
              <a:tblGrid>
                <a:gridCol w="8127687">
                  <a:extLst>
                    <a:ext uri="{9D8B030D-6E8A-4147-A177-3AD203B41FA5}">
                      <a16:colId xmlns:a16="http://schemas.microsoft.com/office/drawing/2014/main" val="20000"/>
                    </a:ext>
                  </a:extLst>
                </a:gridCol>
                <a:gridCol w="356752">
                  <a:extLst>
                    <a:ext uri="{9D8B030D-6E8A-4147-A177-3AD203B41FA5}">
                      <a16:colId xmlns:a16="http://schemas.microsoft.com/office/drawing/2014/main" val="20001"/>
                    </a:ext>
                  </a:extLst>
                </a:gridCol>
                <a:gridCol w="7594146">
                  <a:extLst>
                    <a:ext uri="{9D8B030D-6E8A-4147-A177-3AD203B41FA5}">
                      <a16:colId xmlns:a16="http://schemas.microsoft.com/office/drawing/2014/main" val="20002"/>
                    </a:ext>
                  </a:extLst>
                </a:gridCol>
              </a:tblGrid>
              <a:tr h="35763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Nombre del Caso de uso</a:t>
                      </a:r>
                      <a:r>
                        <a:rPr kumimoji="0" lang="es-ES" sz="1700" u="none" strike="noStrike" cap="none" normalizeH="0" baseline="0" dirty="0">
                          <a:ln>
                            <a:noFill/>
                          </a:ln>
                          <a:effectLst/>
                        </a:rPr>
                        <a:t>: Registrar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Nro. de Orden</a:t>
                      </a:r>
                      <a:r>
                        <a:rPr kumimoji="0" lang="es-ES" sz="1700" u="none" strike="noStrike" cap="none" normalizeH="0" baseline="0" dirty="0">
                          <a:ln>
                            <a:noFill/>
                          </a:ln>
                          <a:effectLst/>
                        </a:rPr>
                        <a:t>: 10</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00"/>
                  </a:ext>
                </a:extLst>
              </a:tr>
              <a:tr h="707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Prioridad</a:t>
                      </a:r>
                      <a:r>
                        <a:rPr kumimoji="0" lang="es-ES" sz="1700" u="none" strike="noStrike" cap="none" normalizeH="0" baseline="0" dirty="0">
                          <a:ln>
                            <a:noFill/>
                          </a:ln>
                          <a:effectLst/>
                        </a:rPr>
                        <a:t>:                   Alta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Media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Baja         </a:t>
                      </a:r>
                      <a:r>
                        <a:rPr kumimoji="0" lang="es-ES" sz="40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877824">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Complejidad: Simple   </a:t>
                      </a:r>
                      <a:r>
                        <a:rPr kumimoji="0" lang="es-ES" sz="46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700" u="none" strike="noStrike" cap="none" normalizeH="0" baseline="0" dirty="0">
                          <a:ln>
                            <a:noFill/>
                          </a:ln>
                          <a:effectLst/>
                        </a:rPr>
                        <a:t>   Mediano  </a:t>
                      </a:r>
                      <a:r>
                        <a:rPr kumimoji="0" lang="es-ES" sz="4600" u="none" strike="noStrike" cap="none" normalizeH="0" baseline="0" dirty="0">
                          <a:ln>
                            <a:noFill/>
                          </a:ln>
                          <a:effectLst/>
                          <a:sym typeface="Wingdings 2" panose="05020102010507070707" pitchFamily="18" charset="2"/>
                        </a:rPr>
                        <a:t></a:t>
                      </a:r>
                      <a:r>
                        <a:rPr kumimoji="0" lang="es-ES" sz="4600" u="none" strike="noStrike" cap="none" normalizeH="0" baseline="0" dirty="0">
                          <a:ln>
                            <a:noFill/>
                          </a:ln>
                          <a:effectLst/>
                        </a:rPr>
                        <a:t> </a:t>
                      </a:r>
                      <a:r>
                        <a:rPr kumimoji="0" lang="es-ES" sz="1700" u="none" strike="noStrike" cap="none" normalizeH="0" baseline="0" dirty="0">
                          <a:ln>
                            <a:noFill/>
                          </a:ln>
                          <a:effectLst/>
                        </a:rPr>
                        <a:t>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Muy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Extremadamente Complejo </a:t>
                      </a:r>
                      <a:r>
                        <a:rPr kumimoji="0" lang="es-ES" sz="5100" u="none" strike="noStrike" cap="none" normalizeH="0" baseline="0" dirty="0">
                          <a:ln>
                            <a:noFill/>
                          </a:ln>
                          <a:effectLst/>
                          <a:sym typeface="Wingdings 2" panose="05020102010507070707" pitchFamily="18" charset="2"/>
                        </a:rPr>
                        <a:t></a:t>
                      </a:r>
                      <a:r>
                        <a:rPr kumimoji="0" lang="es-ES" sz="51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r h="3576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Principal: Jefe de Vendedores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Secundario: no aplica</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3"/>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Tipo de Caso de uso:                    Concreto                                          Abstracto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4"/>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Objetivo: liberar lugares para las diferentes funciones, invalidando reservas que no fueron confirmadas y cuya fecha de vigencia ha expirado.</a:t>
                      </a:r>
                      <a:endParaRPr kumimoji="0" lang="es-ES" sz="17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5"/>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Flujo Básico (Curso Normal)</a:t>
                      </a:r>
                      <a:endParaRPr kumimoji="0" lang="es-ES" sz="17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6"/>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1.  El caso de uso comienza cuando el Jefe de Vendedores selecciona la opción de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7"/>
                  </a:ext>
                </a:extLst>
              </a:tr>
              <a:tr h="39117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8"/>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3. El sistema informa la cantidad de reservas vencidas y solicita confirmación para su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9"/>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4.  El Jefe de Vendedores confirma la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0"/>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5. El sistema anula las reservas, liberando las disponibilidades de lugar e informando la cantidad de lugares liberados para cada función.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1"/>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6. Fin del caso de uso.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2"/>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Flujos Alternativos</a:t>
                      </a:r>
                      <a:endParaRPr kumimoji="0" lang="es-ES" sz="1700" b="1" i="0" u="none" strike="noStrike" kern="1200" cap="none" normalizeH="0" baseline="0" dirty="0">
                        <a:ln>
                          <a:noFill/>
                        </a:ln>
                        <a:solidFill>
                          <a:srgbClr val="000000"/>
                        </a:solidFill>
                        <a:effectLst/>
                        <a:latin typeface="Arial" pitchFamily="34" charset="0"/>
                        <a:ea typeface="+mn-ea"/>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3"/>
                  </a:ext>
                </a:extLst>
              </a:tr>
              <a:tr h="87782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A1. No hay reservas con fecha de vigencia vencida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A2. El Jefe de Vendedores no confirma proceso de anulación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700" b="0" i="0" u="none" strike="noStrike" kern="1200" cap="none" normalizeH="0" baseline="0" dirty="0">
                        <a:ln>
                          <a:noFill/>
                        </a:ln>
                        <a:solidFill>
                          <a:srgbClr val="000000"/>
                        </a:solidFill>
                        <a:effectLst/>
                        <a:latin typeface="Arial" pitchFamily="34"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030896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8639</TotalTime>
  <Words>7463</Words>
  <Application>Microsoft Office PowerPoint</Application>
  <PresentationFormat>Personalizado</PresentationFormat>
  <Paragraphs>1367</Paragraphs>
  <Slides>139</Slides>
  <Notes>69</Notes>
  <HiddenSlides>1</HiddenSlides>
  <MMClips>3</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139</vt:i4>
      </vt:variant>
    </vt:vector>
  </HeadingPairs>
  <TitlesOfParts>
    <vt:vector size="156" baseType="lpstr">
      <vt:lpstr>MS PGothic</vt:lpstr>
      <vt:lpstr>MS PGothic</vt:lpstr>
      <vt:lpstr>Andy MT</vt:lpstr>
      <vt:lpstr>Arial</vt:lpstr>
      <vt:lpstr>Arial Narrow</vt:lpstr>
      <vt:lpstr>Calibri</vt:lpstr>
      <vt:lpstr>Calibri-Identity-H</vt:lpstr>
      <vt:lpstr>Consolas</vt:lpstr>
      <vt:lpstr>Futura Md BT</vt:lpstr>
      <vt:lpstr>Gill Sans Light</vt:lpstr>
      <vt:lpstr>Shelley-AllegroScript</vt:lpstr>
      <vt:lpstr>Symbol</vt:lpstr>
      <vt:lpstr>Tahoma</vt:lpstr>
      <vt:lpstr>Times New Roman</vt:lpstr>
      <vt:lpstr>Wingdings</vt:lpstr>
      <vt:lpstr>Wingdings 2</vt:lpstr>
      <vt:lpstr>Office Theme</vt:lpstr>
      <vt:lpstr>Presentación de PowerPoint</vt:lpstr>
      <vt:lpstr>Estructura modular del trayecto curricular de la figura profesional del Programador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Técnicas de Programación</vt:lpstr>
      <vt:lpstr>Capacidades Profesionales a las que contribuye el Módulo de Técnicas de Programación</vt:lpstr>
      <vt:lpstr>Prácticas formativas de Carácter Profesionalizante</vt:lpstr>
      <vt:lpstr>Contenidos</vt:lpstr>
      <vt:lpstr>Contenidos</vt:lpstr>
      <vt:lpstr>Presentación de PowerPoint</vt:lpstr>
      <vt:lpstr>Presentación de PowerPoint</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Programación Orientada a Objetos</vt:lpstr>
      <vt:lpstr>Contenidos</vt:lpstr>
      <vt:lpstr>Contenidos</vt:lpstr>
      <vt:lpstr>Contenidos</vt:lpstr>
      <vt:lpstr>¿Cuando pensamos en Software… en qué pensamos?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Diseño de Software Orientado a Objetos</vt:lpstr>
      <vt:lpstr>Presentación de PowerPoint</vt:lpstr>
      <vt:lpstr>Principio: No te repitas</vt:lpstr>
      <vt:lpstr>Presentación de PowerPoint</vt:lpstr>
      <vt:lpstr>Tell, don´t ask…!!! (Pedir, no preguntar!!!)</vt:lpstr>
      <vt:lpstr>Principio: Encapsular lo que varía</vt:lpstr>
      <vt:lpstr>SRP: Principio de responsabilidad única </vt:lpstr>
      <vt:lpstr>OCP- Principio Abierto - Cerrado </vt:lpstr>
      <vt:lpstr>LSP- Principio Sustitución de Liskov </vt:lpstr>
      <vt:lpstr>ISP- Principio Segregación  de Interfaces </vt:lpstr>
      <vt:lpstr>ISP- Principio de Inversión de Dependencias </vt:lpstr>
      <vt:lpstr>Programar hacia la interfaz y no hacia la implementación</vt:lpstr>
      <vt:lpstr>Presentación de PowerPoint</vt:lpstr>
      <vt:lpstr>Presentación de PowerPoint</vt:lpstr>
      <vt:lpstr>Presentación de PowerPoint</vt:lpstr>
      <vt:lpstr>Presentación de PowerPoint</vt:lpstr>
      <vt:lpstr>Diagramas</vt:lpstr>
      <vt:lpstr>Presentación de PowerPoint</vt:lpstr>
      <vt:lpstr>Presentación de PowerPoint</vt:lpstr>
      <vt:lpstr>Presentación de PowerPoint</vt:lpstr>
      <vt:lpstr>Presentación de PowerPoint</vt:lpstr>
      <vt:lpstr>Presentación de PowerPoint</vt:lpstr>
      <vt:lpstr>Presentación de PowerPoint</vt:lpstr>
      <vt:lpstr>Niveles de detalle en las descripciones de casos de uso</vt:lpstr>
      <vt:lpstr>Algunos ejemplos de descripciones de casos de uso</vt:lpstr>
      <vt:lpstr>Caso de Uso brevemente descripto</vt:lpstr>
      <vt:lpstr>Caso de uso con Resumen Básico (Trazo Grueso)</vt:lpstr>
      <vt:lpstr>Caso de uso con Resumen Esencial (Trazo Medio)</vt:lpstr>
      <vt:lpstr>Caso de uso completamente descripto (Trazo Fino)</vt:lpstr>
      <vt:lpstr>Prototipos</vt:lpstr>
      <vt:lpstr>Prototipo</vt:lpstr>
      <vt:lpstr>Presentación de PowerPoint</vt:lpstr>
      <vt:lpstr>Presentación de PowerPoint</vt:lpstr>
      <vt:lpstr>Clases de Análisis</vt:lpstr>
      <vt:lpstr>Presentación de PowerPoint</vt:lpstr>
      <vt:lpstr>Presentación de PowerPoint</vt:lpstr>
      <vt:lpstr>Presentación de PowerPoint</vt:lpstr>
      <vt:lpstr>Presentación de PowerPoint</vt:lpstr>
      <vt:lpstr>Otros Principios para Implementación en POO</vt:lpstr>
      <vt:lpstr>Otros Principios para Implementación en POO</vt:lpstr>
      <vt:lpstr>Módulo: Base de Datos</vt:lpstr>
      <vt:lpstr>Base de Datos: Contenidos</vt:lpstr>
      <vt:lpstr>Base de Datos: Contenidos</vt:lpstr>
      <vt:lpstr>Contenidos tratados en el Apunte del  Módulo de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Acid en las Transacciones</vt:lpstr>
      <vt:lpstr>Presentación de PowerPoint</vt:lpstr>
      <vt:lpstr>Presentación de PowerPoint</vt:lpstr>
      <vt:lpstr>Presentación de PowerPoint</vt:lpstr>
      <vt:lpstr>Presentación de PowerPoint</vt:lpstr>
      <vt:lpstr>Contenidos tratados en el Apunte del  Módulo de Base de Datos</vt:lpstr>
      <vt:lpstr>Contenidos tratados en el Apunte del  Módulo de Base de Datos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PPT_Posicionamiento</dc:title>
  <dc:creator>Judith Meles;Marcelo Estayno</dc:creator>
  <cp:lastModifiedBy>Judith Meles</cp:lastModifiedBy>
  <cp:revision>399</cp:revision>
  <dcterms:created xsi:type="dcterms:W3CDTF">2016-02-15T15:55:37Z</dcterms:created>
  <dcterms:modified xsi:type="dcterms:W3CDTF">2018-07-11T12:38:11Z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2016-02-05T00:00:00Z</vt:filetime>
  </property>
  <property fmtid="{D5CDD505-2E9C-101B-9397-08002B2CF9AE}" pid="3" name="Creator">
    <vt:lpwstr>Adobe Illustrator CC 2015 (Macintosh)</vt:lpwstr>
  </property>
  <property fmtid="{D5CDD505-2E9C-101B-9397-08002B2CF9AE}" pid="4" name="LastSaved">
    <vt:filetime>2016-02-15T00:00:00Z</vt:filetime>
  </property>
</Properties>
</file>